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81" r:id="rId1"/>
  </p:sldMasterIdLst>
  <p:notesMasterIdLst>
    <p:notesMasterId r:id="rId18"/>
  </p:notesMasterIdLst>
  <p:handoutMasterIdLst>
    <p:handoutMasterId r:id="rId19"/>
  </p:handoutMasterIdLst>
  <p:sldIdLst>
    <p:sldId id="621" r:id="rId2"/>
    <p:sldId id="632" r:id="rId3"/>
    <p:sldId id="633" r:id="rId4"/>
    <p:sldId id="629" r:id="rId5"/>
    <p:sldId id="636" r:id="rId6"/>
    <p:sldId id="637" r:id="rId7"/>
    <p:sldId id="635" r:id="rId8"/>
    <p:sldId id="624" r:id="rId9"/>
    <p:sldId id="625" r:id="rId10"/>
    <p:sldId id="628" r:id="rId11"/>
    <p:sldId id="630" r:id="rId12"/>
    <p:sldId id="626" r:id="rId13"/>
    <p:sldId id="627" r:id="rId14"/>
    <p:sldId id="631" r:id="rId15"/>
    <p:sldId id="479" r:id="rId16"/>
    <p:sldId id="63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dra  Stein" initials="SS" lastIdx="21" clrIdx="0"/>
  <p:cmAuthor id="1" name="Information Technology Group" initials="ITG" lastIdx="2" clrIdx="1"/>
  <p:cmAuthor id="2" name="Landeros, Katherine" initials="KL" lastIdx="30" clrIdx="2"/>
  <p:cmAuthor id="3" name="Sondra Stein" initials="SGS" lastIdx="1" clrIdx="3"/>
  <p:cmAuthor id="4" name="Park, Briton" initials="PB" lastIdx="0" clrIdx="4"/>
  <p:cmAuthor id="5" name="Emily Pawlowski" initials="EP" lastIdx="36" clrIdx="5"/>
  <p:cmAuthor id="6" name="Katie Landeros" initials="KL" lastIdx="6" clrIdx="6"/>
  <p:cmAuthor id="7" name="jsoroui" initials="js" lastIdx="2" clrIdx="7"/>
  <p:cmAuthor id="8" name="Park, Bitnara Jasmine" initials="PBJ" lastIdx="67" clrIdx="8">
    <p:extLst>
      <p:ext uri="{19B8F6BF-5375-455C-9EA6-DF929625EA0E}">
        <p15:presenceInfo xmlns:p15="http://schemas.microsoft.com/office/powerpoint/2012/main" userId="S-1-5-21-1472932569-214068005-926709054-58749" providerId="AD"/>
      </p:ext>
    </p:extLst>
  </p:cmAuthor>
  <p:cmAuthor id="9" name="Herz, Katie (Landeros)" initials="HK(" lastIdx="149" clrIdx="9">
    <p:extLst>
      <p:ext uri="{19B8F6BF-5375-455C-9EA6-DF929625EA0E}">
        <p15:presenceInfo xmlns:p15="http://schemas.microsoft.com/office/powerpoint/2012/main" userId="S-1-5-21-1472932569-214068005-926709054-55821" providerId="AD"/>
      </p:ext>
    </p:extLst>
  </p:cmAuthor>
  <p:cmAuthor id="10" name="Pawlowski, Emily" initials="PE" lastIdx="55" clrIdx="10">
    <p:extLst>
      <p:ext uri="{19B8F6BF-5375-455C-9EA6-DF929625EA0E}">
        <p15:presenceInfo xmlns:p15="http://schemas.microsoft.com/office/powerpoint/2012/main" userId="S-1-5-21-1472932569-214068005-926709054-55611" providerId="AD"/>
      </p:ext>
    </p:extLst>
  </p:cmAuthor>
  <p:cmAuthor id="11" name="Hendel, Keren" initials="HK" lastIdx="51" clrIdx="11">
    <p:extLst>
      <p:ext uri="{19B8F6BF-5375-455C-9EA6-DF929625EA0E}">
        <p15:presenceInfo xmlns:p15="http://schemas.microsoft.com/office/powerpoint/2012/main" userId="S-1-5-21-1472932569-214068005-926709054-77428" providerId="AD"/>
      </p:ext>
    </p:extLst>
  </p:cmAuthor>
  <p:cmAuthor id="12" name="Bailey, Mickell" initials="BM" lastIdx="5" clrIdx="12">
    <p:extLst>
      <p:ext uri="{19B8F6BF-5375-455C-9EA6-DF929625EA0E}">
        <p15:presenceInfo xmlns:p15="http://schemas.microsoft.com/office/powerpoint/2012/main" userId="S-1-5-21-1472932569-214068005-926709054-81733" providerId="AD"/>
      </p:ext>
    </p:extLst>
  </p:cmAuthor>
  <p:cmAuthor id="13" name="Correa, Samuel" initials="CS" lastIdx="75" clrIdx="13">
    <p:extLst>
      <p:ext uri="{19B8F6BF-5375-455C-9EA6-DF929625EA0E}">
        <p15:presenceInfo xmlns:p15="http://schemas.microsoft.com/office/powerpoint/2012/main" userId="S-1-5-21-1472932569-214068005-926709054-82310" providerId="AD"/>
      </p:ext>
    </p:extLst>
  </p:cmAuthor>
  <p:cmAuthor id="14" name="Soroui, Jaleh" initials="SJ" lastIdx="10" clrIdx="14">
    <p:extLst>
      <p:ext uri="{19B8F6BF-5375-455C-9EA6-DF929625EA0E}">
        <p15:presenceInfo xmlns:p15="http://schemas.microsoft.com/office/powerpoint/2012/main" userId="S-1-5-21-1472932569-214068005-926709054-14343" providerId="AD"/>
      </p:ext>
    </p:extLst>
  </p:cmAuthor>
  <p:cmAuthor id="15" name="Mamedova, Saida" initials="MS" lastIdx="10" clrIdx="15">
    <p:extLst>
      <p:ext uri="{19B8F6BF-5375-455C-9EA6-DF929625EA0E}">
        <p15:presenceInfo xmlns:p15="http://schemas.microsoft.com/office/powerpoint/2012/main" userId="S-1-5-21-1472932569-214068005-926709054-38312" providerId="AD"/>
      </p:ext>
    </p:extLst>
  </p:cmAuthor>
  <p:cmAuthor id="16" name="Correa, Samuel" initials="CS [2]" lastIdx="72" clrIdx="16">
    <p:extLst>
      <p:ext uri="{19B8F6BF-5375-455C-9EA6-DF929625EA0E}">
        <p15:presenceInfo xmlns:p15="http://schemas.microsoft.com/office/powerpoint/2012/main" userId="S::scorrea@air.org::03bedcba-24e9-4e03-9d22-be1bf17c67c6" providerId="AD"/>
      </p:ext>
    </p:extLst>
  </p:cmAuthor>
  <p:cmAuthor id="17" name="Pawlowski, Emily" initials="PE [2]" lastIdx="36" clrIdx="17">
    <p:extLst>
      <p:ext uri="{19B8F6BF-5375-455C-9EA6-DF929625EA0E}">
        <p15:presenceInfo xmlns:p15="http://schemas.microsoft.com/office/powerpoint/2012/main" userId="S::epawlowski@air.org::0922ef0e-5122-4265-bbff-d8fb5ac021f6" providerId="AD"/>
      </p:ext>
    </p:extLst>
  </p:cmAuthor>
  <p:cmAuthor id="18" name="Herz, Katie (Landeros)" initials="HK( [2]" lastIdx="52" clrIdx="18">
    <p:extLst>
      <p:ext uri="{19B8F6BF-5375-455C-9EA6-DF929625EA0E}">
        <p15:presenceInfo xmlns:p15="http://schemas.microsoft.com/office/powerpoint/2012/main" userId="S::kherz@air.org::42e8b548-1470-4130-acf7-ed87bb5a6434" providerId="AD"/>
      </p:ext>
    </p:extLst>
  </p:cmAuthor>
  <p:cmAuthor id="19" name="Mamedova, Saida" initials="MS [2]" lastIdx="99" clrIdx="19">
    <p:extLst>
      <p:ext uri="{19B8F6BF-5375-455C-9EA6-DF929625EA0E}">
        <p15:presenceInfo xmlns:p15="http://schemas.microsoft.com/office/powerpoint/2012/main" userId="S::SMamedova@air.org::1aa1ee5b-76f4-43dc-89d0-72a5d218ea0a" providerId="AD"/>
      </p:ext>
    </p:extLst>
  </p:cmAuthor>
  <p:cmAuthor id="20" name="Soroui, Jaleh" initials="SJ [2]" lastIdx="41" clrIdx="20">
    <p:extLst>
      <p:ext uri="{19B8F6BF-5375-455C-9EA6-DF929625EA0E}">
        <p15:presenceInfo xmlns:p15="http://schemas.microsoft.com/office/powerpoint/2012/main" userId="S::jsoroui@air.org::6aacfd43-6615-44e6-bea5-21a2f8afa5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3A86"/>
    <a:srgbClr val="BFC3DC"/>
    <a:srgbClr val="8FA2D4"/>
    <a:srgbClr val="264478"/>
    <a:srgbClr val="D9D9D9"/>
    <a:srgbClr val="000000"/>
    <a:srgbClr val="8BC389"/>
    <a:srgbClr val="663300"/>
    <a:srgbClr val="7852A2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1093" autoAdjust="0"/>
  </p:normalViewPr>
  <p:slideViewPr>
    <p:cSldViewPr snapToGrid="0" snapToObjects="1">
      <p:cViewPr varScale="1">
        <p:scale>
          <a:sx n="61" d="100"/>
          <a:sy n="61" d="100"/>
        </p:scale>
        <p:origin x="51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858441-A1AB-474B-BB58-7BF70939A7E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4A7184-5F7E-4DC8-8B28-4B0AF2EC604C}">
      <dgm:prSet phldrT="[Text]" custT="1"/>
      <dgm:spPr/>
      <dgm:t>
        <a:bodyPr/>
        <a:lstStyle/>
        <a:p>
          <a:r>
            <a:rPr lang="en-US" sz="3200" dirty="0"/>
            <a:t>Background Questionnaire (BQ)</a:t>
          </a:r>
        </a:p>
      </dgm:t>
    </dgm:pt>
    <dgm:pt modelId="{20AAE565-6DA2-4F90-A603-AD7BF5D0EF0F}" type="parTrans" cxnId="{D8F1D364-1669-4440-B967-48A9C70ADB78}">
      <dgm:prSet/>
      <dgm:spPr/>
      <dgm:t>
        <a:bodyPr/>
        <a:lstStyle/>
        <a:p>
          <a:endParaRPr lang="en-US"/>
        </a:p>
      </dgm:t>
    </dgm:pt>
    <dgm:pt modelId="{BD2B717A-EAD9-4E45-914F-1EA5E9F8BEB6}" type="sibTrans" cxnId="{D8F1D364-1669-4440-B967-48A9C70ADB78}">
      <dgm:prSet/>
      <dgm:spPr/>
      <dgm:t>
        <a:bodyPr/>
        <a:lstStyle/>
        <a:p>
          <a:endParaRPr lang="en-US"/>
        </a:p>
      </dgm:t>
    </dgm:pt>
    <dgm:pt modelId="{E7BC2E42-4DC8-4887-9BF2-FC52A9AEC362}">
      <dgm:prSet phldrT="[Text]" custT="1"/>
      <dgm:spPr/>
      <dgm:t>
        <a:bodyPr/>
        <a:lstStyle/>
        <a:p>
          <a:r>
            <a:rPr lang="en-US" sz="3200" dirty="0">
              <a:solidFill>
                <a:schemeClr val="tx1"/>
              </a:solidFill>
            </a:rPr>
            <a:t>Direct</a:t>
          </a:r>
          <a:r>
            <a:rPr lang="en-US" sz="3200" dirty="0">
              <a:solidFill>
                <a:srgbClr val="FF0000"/>
              </a:solidFill>
            </a:rPr>
            <a:t> </a:t>
          </a:r>
          <a:r>
            <a:rPr lang="en-US" sz="3200" dirty="0"/>
            <a:t>Assessment</a:t>
          </a:r>
        </a:p>
      </dgm:t>
    </dgm:pt>
    <dgm:pt modelId="{D586970B-141C-4B63-8BA6-830BAB1A6AA4}" type="parTrans" cxnId="{9B64272E-998F-4D92-A6FA-DA7F987A2068}">
      <dgm:prSet/>
      <dgm:spPr/>
      <dgm:t>
        <a:bodyPr/>
        <a:lstStyle/>
        <a:p>
          <a:endParaRPr lang="en-US"/>
        </a:p>
      </dgm:t>
    </dgm:pt>
    <dgm:pt modelId="{985D26A0-8C17-416E-AB23-81C79FAF25D4}" type="sibTrans" cxnId="{9B64272E-998F-4D92-A6FA-DA7F987A2068}">
      <dgm:prSet/>
      <dgm:spPr/>
      <dgm:t>
        <a:bodyPr/>
        <a:lstStyle/>
        <a:p>
          <a:endParaRPr lang="en-US"/>
        </a:p>
      </dgm:t>
    </dgm:pt>
    <dgm:pt modelId="{710A2EB5-E99B-4AA6-AB15-810E3408C2E0}">
      <dgm:prSet phldrT="[Text]"/>
      <dgm:spPr>
        <a:noFill/>
        <a:ln>
          <a:noFill/>
        </a:ln>
      </dgm:spPr>
      <dgm:t>
        <a:bodyPr/>
        <a:lstStyle/>
        <a:p>
          <a:r>
            <a:rPr lang="en-US" dirty="0"/>
            <a:t> </a:t>
          </a:r>
        </a:p>
      </dgm:t>
    </dgm:pt>
    <dgm:pt modelId="{4157C962-E3A3-4768-8D78-139F9880CE68}" type="sibTrans" cxnId="{B791F12B-57E8-4FD0-830C-F53740EED87F}">
      <dgm:prSet/>
      <dgm:spPr/>
      <dgm:t>
        <a:bodyPr/>
        <a:lstStyle/>
        <a:p>
          <a:endParaRPr lang="en-US"/>
        </a:p>
      </dgm:t>
    </dgm:pt>
    <dgm:pt modelId="{4652A001-F2D6-4545-914F-2EC306315D10}" type="parTrans" cxnId="{B791F12B-57E8-4FD0-830C-F53740EED87F}">
      <dgm:prSet/>
      <dgm:spPr/>
      <dgm:t>
        <a:bodyPr/>
        <a:lstStyle/>
        <a:p>
          <a:endParaRPr lang="en-US"/>
        </a:p>
      </dgm:t>
    </dgm:pt>
    <dgm:pt modelId="{19CD9953-3576-4C30-BF0A-A4E00F525003}">
      <dgm:prSet phldrT="[Text]" custT="1"/>
      <dgm:spPr/>
      <dgm:t>
        <a:bodyPr/>
        <a:lstStyle/>
        <a:p>
          <a:r>
            <a:rPr lang="en-US" sz="2200" dirty="0"/>
            <a:t>English OR Spanish</a:t>
          </a:r>
        </a:p>
      </dgm:t>
    </dgm:pt>
    <dgm:pt modelId="{075A4D9C-569E-4F13-AD01-450666338F6E}" type="sibTrans" cxnId="{9C91D6AB-35CA-410D-91DA-1F5914159245}">
      <dgm:prSet/>
      <dgm:spPr/>
      <dgm:t>
        <a:bodyPr/>
        <a:lstStyle/>
        <a:p>
          <a:endParaRPr lang="en-US"/>
        </a:p>
      </dgm:t>
    </dgm:pt>
    <dgm:pt modelId="{4C07F916-A72C-4D14-810F-4650266DE389}" type="parTrans" cxnId="{9C91D6AB-35CA-410D-91DA-1F5914159245}">
      <dgm:prSet/>
      <dgm:spPr/>
      <dgm:t>
        <a:bodyPr/>
        <a:lstStyle/>
        <a:p>
          <a:endParaRPr lang="en-US"/>
        </a:p>
      </dgm:t>
    </dgm:pt>
    <dgm:pt modelId="{D546083E-A032-42C1-BF5B-0D0E495F7640}">
      <dgm:prSet custT="1"/>
      <dgm:spPr/>
      <dgm:t>
        <a:bodyPr/>
        <a:lstStyle/>
        <a:p>
          <a:r>
            <a:rPr lang="en-US" sz="2200" dirty="0"/>
            <a:t>English</a:t>
          </a:r>
        </a:p>
      </dgm:t>
    </dgm:pt>
    <dgm:pt modelId="{D7FA98B6-1942-4739-B089-1B2605DEEAEF}" type="sibTrans" cxnId="{C22E096D-4D58-4D8A-A82B-C3B2E3E31040}">
      <dgm:prSet/>
      <dgm:spPr/>
      <dgm:t>
        <a:bodyPr/>
        <a:lstStyle/>
        <a:p>
          <a:endParaRPr lang="en-US"/>
        </a:p>
      </dgm:t>
    </dgm:pt>
    <dgm:pt modelId="{65AFC35E-6381-42E7-8007-EE79C62FF451}" type="parTrans" cxnId="{C22E096D-4D58-4D8A-A82B-C3B2E3E31040}">
      <dgm:prSet/>
      <dgm:spPr/>
      <dgm:t>
        <a:bodyPr/>
        <a:lstStyle/>
        <a:p>
          <a:endParaRPr lang="en-US"/>
        </a:p>
      </dgm:t>
    </dgm:pt>
    <dgm:pt modelId="{AA3A2D28-6485-4839-ACF1-FF27B83CA2F1}">
      <dgm:prSet phldrT="[Text]" custT="1"/>
      <dgm:spPr/>
      <dgm:t>
        <a:bodyPr/>
        <a:lstStyle/>
        <a:p>
          <a:r>
            <a:rPr lang="en-US" sz="2200" dirty="0"/>
            <a:t>Interviewer-administered</a:t>
          </a:r>
        </a:p>
      </dgm:t>
    </dgm:pt>
    <dgm:pt modelId="{B7F6B3CE-CE04-4D2C-85D7-91DEFF1760CB}" type="parTrans" cxnId="{D63AD473-24E0-42F7-9373-75C85F5CA455}">
      <dgm:prSet/>
      <dgm:spPr/>
      <dgm:t>
        <a:bodyPr/>
        <a:lstStyle/>
        <a:p>
          <a:endParaRPr lang="es-US"/>
        </a:p>
      </dgm:t>
    </dgm:pt>
    <dgm:pt modelId="{6E36E345-6261-4BB6-AEF7-7CA9532846CE}" type="sibTrans" cxnId="{D63AD473-24E0-42F7-9373-75C85F5CA455}">
      <dgm:prSet/>
      <dgm:spPr/>
      <dgm:t>
        <a:bodyPr/>
        <a:lstStyle/>
        <a:p>
          <a:endParaRPr lang="es-US"/>
        </a:p>
      </dgm:t>
    </dgm:pt>
    <dgm:pt modelId="{6D77284A-CBCE-4CF4-A730-1BB18F914AB9}">
      <dgm:prSet custT="1"/>
      <dgm:spPr/>
      <dgm:t>
        <a:bodyPr/>
        <a:lstStyle/>
        <a:p>
          <a:r>
            <a:rPr lang="en-US" sz="2200" dirty="0"/>
            <a:t>Self-administered</a:t>
          </a:r>
        </a:p>
      </dgm:t>
    </dgm:pt>
    <dgm:pt modelId="{5774D50D-39E0-48CE-BA40-EACEDA5D4A27}" type="parTrans" cxnId="{EDF7D92B-367B-49A9-AD3C-6DE1F10A5D4D}">
      <dgm:prSet/>
      <dgm:spPr/>
      <dgm:t>
        <a:bodyPr/>
        <a:lstStyle/>
        <a:p>
          <a:endParaRPr lang="es-US"/>
        </a:p>
      </dgm:t>
    </dgm:pt>
    <dgm:pt modelId="{E3BBFD81-D2A4-42FE-B2E6-D61525F6E3EC}" type="sibTrans" cxnId="{EDF7D92B-367B-49A9-AD3C-6DE1F10A5D4D}">
      <dgm:prSet/>
      <dgm:spPr/>
      <dgm:t>
        <a:bodyPr/>
        <a:lstStyle/>
        <a:p>
          <a:endParaRPr lang="es-US"/>
        </a:p>
      </dgm:t>
    </dgm:pt>
    <dgm:pt modelId="{1E9937A8-75FC-4747-8E8E-B43442B437D3}" type="pres">
      <dgm:prSet presAssocID="{74858441-A1AB-474B-BB58-7BF70939A7E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B9CA720-6E48-47DF-989D-7C9CEC40C118}" type="pres">
      <dgm:prSet presAssocID="{710A2EB5-E99B-4AA6-AB15-810E3408C2E0}" presName="root" presStyleCnt="0"/>
      <dgm:spPr/>
    </dgm:pt>
    <dgm:pt modelId="{1815AF64-9704-4AAD-9F6C-F9178120F2FA}" type="pres">
      <dgm:prSet presAssocID="{710A2EB5-E99B-4AA6-AB15-810E3408C2E0}" presName="rootComposite" presStyleCnt="0"/>
      <dgm:spPr/>
    </dgm:pt>
    <dgm:pt modelId="{B937ECEF-97BF-476A-82F9-363CE5844BF3}" type="pres">
      <dgm:prSet presAssocID="{710A2EB5-E99B-4AA6-AB15-810E3408C2E0}" presName="rootText" presStyleLbl="node1" presStyleIdx="0" presStyleCnt="1"/>
      <dgm:spPr/>
    </dgm:pt>
    <dgm:pt modelId="{6995C3C4-BABB-475F-B6DF-52B21A5D75E1}" type="pres">
      <dgm:prSet presAssocID="{710A2EB5-E99B-4AA6-AB15-810E3408C2E0}" presName="rootConnector" presStyleLbl="node1" presStyleIdx="0" presStyleCnt="1"/>
      <dgm:spPr/>
    </dgm:pt>
    <dgm:pt modelId="{C37D7212-AAB4-4BA8-9200-9E6C616AD11B}" type="pres">
      <dgm:prSet presAssocID="{710A2EB5-E99B-4AA6-AB15-810E3408C2E0}" presName="childShape" presStyleCnt="0"/>
      <dgm:spPr/>
    </dgm:pt>
    <dgm:pt modelId="{4B4348E6-2BBA-4EB6-9433-6B63D5D56199}" type="pres">
      <dgm:prSet presAssocID="{20AAE565-6DA2-4F90-A603-AD7BF5D0EF0F}" presName="Name13" presStyleLbl="parChTrans1D2" presStyleIdx="0" presStyleCnt="2"/>
      <dgm:spPr/>
    </dgm:pt>
    <dgm:pt modelId="{9DD7CA1A-88B4-4C24-8363-50AA97940A4F}" type="pres">
      <dgm:prSet presAssocID="{294A7184-5F7E-4DC8-8B28-4B0AF2EC604C}" presName="childText" presStyleLbl="bgAcc1" presStyleIdx="0" presStyleCnt="2" custScaleX="222745" custScaleY="96167" custLinFactNeighborX="211" custLinFactNeighborY="-15270">
        <dgm:presLayoutVars>
          <dgm:bulletEnabled val="1"/>
        </dgm:presLayoutVars>
      </dgm:prSet>
      <dgm:spPr/>
    </dgm:pt>
    <dgm:pt modelId="{8C34756B-FA28-460E-9116-A64C881B03D9}" type="pres">
      <dgm:prSet presAssocID="{D586970B-141C-4B63-8BA6-830BAB1A6AA4}" presName="Name13" presStyleLbl="parChTrans1D2" presStyleIdx="1" presStyleCnt="2"/>
      <dgm:spPr/>
    </dgm:pt>
    <dgm:pt modelId="{4F7AAC7C-6B3D-4E53-BDE0-05C46458CB17}" type="pres">
      <dgm:prSet presAssocID="{E7BC2E42-4DC8-4887-9BF2-FC52A9AEC362}" presName="childText" presStyleLbl="bgAcc1" presStyleIdx="1" presStyleCnt="2" custScaleX="219512" custScaleY="92119" custLinFactNeighborX="334" custLinFactNeighborY="-34304">
        <dgm:presLayoutVars>
          <dgm:bulletEnabled val="1"/>
        </dgm:presLayoutVars>
      </dgm:prSet>
      <dgm:spPr/>
    </dgm:pt>
  </dgm:ptLst>
  <dgm:cxnLst>
    <dgm:cxn modelId="{1AA85902-BC3D-4D93-9C21-FC255F7F2CFE}" type="presOf" srcId="{E7BC2E42-4DC8-4887-9BF2-FC52A9AEC362}" destId="{4F7AAC7C-6B3D-4E53-BDE0-05C46458CB17}" srcOrd="0" destOrd="0" presId="urn:microsoft.com/office/officeart/2005/8/layout/hierarchy3"/>
    <dgm:cxn modelId="{41887503-7C60-44AA-9EC4-590913CC751D}" type="presOf" srcId="{74858441-A1AB-474B-BB58-7BF70939A7EF}" destId="{1E9937A8-75FC-4747-8E8E-B43442B437D3}" srcOrd="0" destOrd="0" presId="urn:microsoft.com/office/officeart/2005/8/layout/hierarchy3"/>
    <dgm:cxn modelId="{EDF7D92B-367B-49A9-AD3C-6DE1F10A5D4D}" srcId="{E7BC2E42-4DC8-4887-9BF2-FC52A9AEC362}" destId="{6D77284A-CBCE-4CF4-A730-1BB18F914AB9}" srcOrd="1" destOrd="0" parTransId="{5774D50D-39E0-48CE-BA40-EACEDA5D4A27}" sibTransId="{E3BBFD81-D2A4-42FE-B2E6-D61525F6E3EC}"/>
    <dgm:cxn modelId="{B791F12B-57E8-4FD0-830C-F53740EED87F}" srcId="{74858441-A1AB-474B-BB58-7BF70939A7EF}" destId="{710A2EB5-E99B-4AA6-AB15-810E3408C2E0}" srcOrd="0" destOrd="0" parTransId="{4652A001-F2D6-4545-914F-2EC306315D10}" sibTransId="{4157C962-E3A3-4768-8D78-139F9880CE68}"/>
    <dgm:cxn modelId="{9B64272E-998F-4D92-A6FA-DA7F987A2068}" srcId="{710A2EB5-E99B-4AA6-AB15-810E3408C2E0}" destId="{E7BC2E42-4DC8-4887-9BF2-FC52A9AEC362}" srcOrd="1" destOrd="0" parTransId="{D586970B-141C-4B63-8BA6-830BAB1A6AA4}" sibTransId="{985D26A0-8C17-416E-AB23-81C79FAF25D4}"/>
    <dgm:cxn modelId="{1F790233-AED5-4750-8370-365056F316F7}" type="presOf" srcId="{710A2EB5-E99B-4AA6-AB15-810E3408C2E0}" destId="{6995C3C4-BABB-475F-B6DF-52B21A5D75E1}" srcOrd="1" destOrd="0" presId="urn:microsoft.com/office/officeart/2005/8/layout/hierarchy3"/>
    <dgm:cxn modelId="{12FEE040-D75A-49F2-84CF-6148FFD429D1}" type="presOf" srcId="{19CD9953-3576-4C30-BF0A-A4E00F525003}" destId="{9DD7CA1A-88B4-4C24-8363-50AA97940A4F}" srcOrd="0" destOrd="1" presId="urn:microsoft.com/office/officeart/2005/8/layout/hierarchy3"/>
    <dgm:cxn modelId="{D8F1D364-1669-4440-B967-48A9C70ADB78}" srcId="{710A2EB5-E99B-4AA6-AB15-810E3408C2E0}" destId="{294A7184-5F7E-4DC8-8B28-4B0AF2EC604C}" srcOrd="0" destOrd="0" parTransId="{20AAE565-6DA2-4F90-A603-AD7BF5D0EF0F}" sibTransId="{BD2B717A-EAD9-4E45-914F-1EA5E9F8BEB6}"/>
    <dgm:cxn modelId="{C22E096D-4D58-4D8A-A82B-C3B2E3E31040}" srcId="{E7BC2E42-4DC8-4887-9BF2-FC52A9AEC362}" destId="{D546083E-A032-42C1-BF5B-0D0E495F7640}" srcOrd="0" destOrd="0" parTransId="{65AFC35E-6381-42E7-8007-EE79C62FF451}" sibTransId="{D7FA98B6-1942-4739-B089-1B2605DEEAEF}"/>
    <dgm:cxn modelId="{03BB4472-B638-4737-ACFD-1BC61427CB78}" type="presOf" srcId="{AA3A2D28-6485-4839-ACF1-FF27B83CA2F1}" destId="{9DD7CA1A-88B4-4C24-8363-50AA97940A4F}" srcOrd="0" destOrd="2" presId="urn:microsoft.com/office/officeart/2005/8/layout/hierarchy3"/>
    <dgm:cxn modelId="{D63AD473-24E0-42F7-9373-75C85F5CA455}" srcId="{294A7184-5F7E-4DC8-8B28-4B0AF2EC604C}" destId="{AA3A2D28-6485-4839-ACF1-FF27B83CA2F1}" srcOrd="1" destOrd="0" parTransId="{B7F6B3CE-CE04-4D2C-85D7-91DEFF1760CB}" sibTransId="{6E36E345-6261-4BB6-AEF7-7CA9532846CE}"/>
    <dgm:cxn modelId="{AFA7E47E-F659-4395-A52F-CD9E4B2ED3DB}" type="presOf" srcId="{710A2EB5-E99B-4AA6-AB15-810E3408C2E0}" destId="{B937ECEF-97BF-476A-82F9-363CE5844BF3}" srcOrd="0" destOrd="0" presId="urn:microsoft.com/office/officeart/2005/8/layout/hierarchy3"/>
    <dgm:cxn modelId="{DE32E591-74D5-4095-A51B-48C341410414}" type="presOf" srcId="{20AAE565-6DA2-4F90-A603-AD7BF5D0EF0F}" destId="{4B4348E6-2BBA-4EB6-9433-6B63D5D56199}" srcOrd="0" destOrd="0" presId="urn:microsoft.com/office/officeart/2005/8/layout/hierarchy3"/>
    <dgm:cxn modelId="{607AB299-EE8A-4912-9F9A-42EA9C436060}" type="presOf" srcId="{294A7184-5F7E-4DC8-8B28-4B0AF2EC604C}" destId="{9DD7CA1A-88B4-4C24-8363-50AA97940A4F}" srcOrd="0" destOrd="0" presId="urn:microsoft.com/office/officeart/2005/8/layout/hierarchy3"/>
    <dgm:cxn modelId="{5C00B9A4-3B6F-4D76-B4D3-0BECB0C05BF9}" type="presOf" srcId="{D586970B-141C-4B63-8BA6-830BAB1A6AA4}" destId="{8C34756B-FA28-460E-9116-A64C881B03D9}" srcOrd="0" destOrd="0" presId="urn:microsoft.com/office/officeart/2005/8/layout/hierarchy3"/>
    <dgm:cxn modelId="{9C91D6AB-35CA-410D-91DA-1F5914159245}" srcId="{294A7184-5F7E-4DC8-8B28-4B0AF2EC604C}" destId="{19CD9953-3576-4C30-BF0A-A4E00F525003}" srcOrd="0" destOrd="0" parTransId="{4C07F916-A72C-4D14-810F-4650266DE389}" sibTransId="{075A4D9C-569E-4F13-AD01-450666338F6E}"/>
    <dgm:cxn modelId="{C988B7C8-FFB9-44CD-BB9C-42F79E165701}" type="presOf" srcId="{D546083E-A032-42C1-BF5B-0D0E495F7640}" destId="{4F7AAC7C-6B3D-4E53-BDE0-05C46458CB17}" srcOrd="0" destOrd="1" presId="urn:microsoft.com/office/officeart/2005/8/layout/hierarchy3"/>
    <dgm:cxn modelId="{9DA8A4DC-DF2C-474A-9818-7186F59AEFBB}" type="presOf" srcId="{6D77284A-CBCE-4CF4-A730-1BB18F914AB9}" destId="{4F7AAC7C-6B3D-4E53-BDE0-05C46458CB17}" srcOrd="0" destOrd="2" presId="urn:microsoft.com/office/officeart/2005/8/layout/hierarchy3"/>
    <dgm:cxn modelId="{0A8172E5-AE91-4553-BD3D-FE6A1C9B2893}" type="presParOf" srcId="{1E9937A8-75FC-4747-8E8E-B43442B437D3}" destId="{4B9CA720-6E48-47DF-989D-7C9CEC40C118}" srcOrd="0" destOrd="0" presId="urn:microsoft.com/office/officeart/2005/8/layout/hierarchy3"/>
    <dgm:cxn modelId="{A5954223-2966-498C-B66C-C94254B54970}" type="presParOf" srcId="{4B9CA720-6E48-47DF-989D-7C9CEC40C118}" destId="{1815AF64-9704-4AAD-9F6C-F9178120F2FA}" srcOrd="0" destOrd="0" presId="urn:microsoft.com/office/officeart/2005/8/layout/hierarchy3"/>
    <dgm:cxn modelId="{37553F19-5E25-4E4C-947B-24B81EBAD4C9}" type="presParOf" srcId="{1815AF64-9704-4AAD-9F6C-F9178120F2FA}" destId="{B937ECEF-97BF-476A-82F9-363CE5844BF3}" srcOrd="0" destOrd="0" presId="urn:microsoft.com/office/officeart/2005/8/layout/hierarchy3"/>
    <dgm:cxn modelId="{2DC673B4-90C4-466C-9569-4A40C3A69D81}" type="presParOf" srcId="{1815AF64-9704-4AAD-9F6C-F9178120F2FA}" destId="{6995C3C4-BABB-475F-B6DF-52B21A5D75E1}" srcOrd="1" destOrd="0" presId="urn:microsoft.com/office/officeart/2005/8/layout/hierarchy3"/>
    <dgm:cxn modelId="{9F792C35-0162-4F07-B954-4D037EC8925A}" type="presParOf" srcId="{4B9CA720-6E48-47DF-989D-7C9CEC40C118}" destId="{C37D7212-AAB4-4BA8-9200-9E6C616AD11B}" srcOrd="1" destOrd="0" presId="urn:microsoft.com/office/officeart/2005/8/layout/hierarchy3"/>
    <dgm:cxn modelId="{9CA6A62F-87A9-4468-B4A1-CA89CF85514E}" type="presParOf" srcId="{C37D7212-AAB4-4BA8-9200-9E6C616AD11B}" destId="{4B4348E6-2BBA-4EB6-9433-6B63D5D56199}" srcOrd="0" destOrd="0" presId="urn:microsoft.com/office/officeart/2005/8/layout/hierarchy3"/>
    <dgm:cxn modelId="{F754DFFC-1E1D-4847-833D-EA7DD179CA4A}" type="presParOf" srcId="{C37D7212-AAB4-4BA8-9200-9E6C616AD11B}" destId="{9DD7CA1A-88B4-4C24-8363-50AA97940A4F}" srcOrd="1" destOrd="0" presId="urn:microsoft.com/office/officeart/2005/8/layout/hierarchy3"/>
    <dgm:cxn modelId="{B92F4931-8739-4485-9465-479BDB94DED3}" type="presParOf" srcId="{C37D7212-AAB4-4BA8-9200-9E6C616AD11B}" destId="{8C34756B-FA28-460E-9116-A64C881B03D9}" srcOrd="2" destOrd="0" presId="urn:microsoft.com/office/officeart/2005/8/layout/hierarchy3"/>
    <dgm:cxn modelId="{E86C46A2-00A7-4CF9-9960-2DF203E2CBC2}" type="presParOf" srcId="{C37D7212-AAB4-4BA8-9200-9E6C616AD11B}" destId="{4F7AAC7C-6B3D-4E53-BDE0-05C46458CB17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0AF55F-94F2-40B7-A7E2-3949773B220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1F4852-6AD7-4520-AC2A-5EB6D1973AA5}">
      <dgm:prSet phldrT="[Text]"/>
      <dgm:spPr>
        <a:solidFill>
          <a:srgbClr val="273A86"/>
        </a:solidFill>
      </dgm:spPr>
      <dgm:t>
        <a:bodyPr/>
        <a:lstStyle/>
        <a:p>
          <a:r>
            <a:rPr lang="en-US" b="1" dirty="0"/>
            <a:t>Low English Literacy</a:t>
          </a:r>
        </a:p>
      </dgm:t>
    </dgm:pt>
    <dgm:pt modelId="{82F09DD2-D142-4796-AEB7-028F84F06D1A}" type="parTrans" cxnId="{A7A339C0-C4C7-49CB-828A-9F02310C5920}">
      <dgm:prSet/>
      <dgm:spPr/>
      <dgm:t>
        <a:bodyPr/>
        <a:lstStyle/>
        <a:p>
          <a:endParaRPr lang="en-US"/>
        </a:p>
      </dgm:t>
    </dgm:pt>
    <dgm:pt modelId="{F13E00ED-92BE-4548-BF04-9ECE1E9BF55E}" type="sibTrans" cxnId="{A7A339C0-C4C7-49CB-828A-9F02310C5920}">
      <dgm:prSet/>
      <dgm:spPr/>
      <dgm:t>
        <a:bodyPr/>
        <a:lstStyle/>
        <a:p>
          <a:endParaRPr lang="en-US"/>
        </a:p>
      </dgm:t>
    </dgm:pt>
    <dgm:pt modelId="{250E3A68-03BA-4A5B-A226-2878E7378CF7}">
      <dgm:prSet phldrT="[Text]"/>
      <dgm:spPr>
        <a:solidFill>
          <a:srgbClr val="273A86"/>
        </a:solidFill>
      </dgm:spPr>
      <dgm:t>
        <a:bodyPr/>
        <a:lstStyle/>
        <a:p>
          <a:r>
            <a:rPr lang="en-US" dirty="0"/>
            <a:t>Could not participate</a:t>
          </a:r>
        </a:p>
      </dgm:t>
    </dgm:pt>
    <dgm:pt modelId="{DE7C6110-B03D-4BE9-A808-151078FBC906}" type="parTrans" cxnId="{C97F94B7-FD9D-41FA-9636-2ADFA0B279A6}">
      <dgm:prSet/>
      <dgm:spPr/>
      <dgm:t>
        <a:bodyPr/>
        <a:lstStyle/>
        <a:p>
          <a:endParaRPr lang="en-US"/>
        </a:p>
      </dgm:t>
    </dgm:pt>
    <dgm:pt modelId="{48EBFC25-2C6E-44BF-8B1C-2DC45CDF3E59}" type="sibTrans" cxnId="{C97F94B7-FD9D-41FA-9636-2ADFA0B279A6}">
      <dgm:prSet/>
      <dgm:spPr/>
      <dgm:t>
        <a:bodyPr/>
        <a:lstStyle/>
        <a:p>
          <a:endParaRPr lang="en-US"/>
        </a:p>
      </dgm:t>
    </dgm:pt>
    <dgm:pt modelId="{E519B4ED-DBEC-4A50-BAD9-B79B2ABA021E}">
      <dgm:prSet phldrT="[Text]"/>
      <dgm:spPr>
        <a:solidFill>
          <a:srgbClr val="273A86"/>
        </a:solidFill>
      </dgm:spPr>
      <dgm:t>
        <a:bodyPr/>
        <a:lstStyle/>
        <a:p>
          <a:r>
            <a:rPr lang="en-US" dirty="0"/>
            <a:t>Below level 1</a:t>
          </a:r>
        </a:p>
      </dgm:t>
    </dgm:pt>
    <dgm:pt modelId="{DDADA778-1B61-4E6E-8DF0-A58688CD198B}" type="parTrans" cxnId="{EF5C45B3-ED7A-4848-86B2-E5084C93B1BC}">
      <dgm:prSet/>
      <dgm:spPr/>
      <dgm:t>
        <a:bodyPr/>
        <a:lstStyle/>
        <a:p>
          <a:endParaRPr lang="en-US"/>
        </a:p>
      </dgm:t>
    </dgm:pt>
    <dgm:pt modelId="{9BDF4534-D601-43A6-A0B0-6E1FFBD0012D}" type="sibTrans" cxnId="{EF5C45B3-ED7A-4848-86B2-E5084C93B1BC}">
      <dgm:prSet/>
      <dgm:spPr/>
      <dgm:t>
        <a:bodyPr/>
        <a:lstStyle/>
        <a:p>
          <a:endParaRPr lang="en-US"/>
        </a:p>
      </dgm:t>
    </dgm:pt>
    <dgm:pt modelId="{EBDEAFAD-B05B-40A7-9D42-0829C1858D4E}">
      <dgm:prSet phldrT="[Text]"/>
      <dgm:spPr>
        <a:solidFill>
          <a:srgbClr val="273A86"/>
        </a:solidFill>
      </dgm:spPr>
      <dgm:t>
        <a:bodyPr/>
        <a:lstStyle/>
        <a:p>
          <a:r>
            <a:rPr lang="en-US" dirty="0"/>
            <a:t>Level 1</a:t>
          </a:r>
        </a:p>
      </dgm:t>
    </dgm:pt>
    <dgm:pt modelId="{8BDDFA1A-10C5-4D76-A3E5-E9FF7C64767F}" type="parTrans" cxnId="{4B3A4CBF-F86A-4432-B3A4-601E6BD36999}">
      <dgm:prSet/>
      <dgm:spPr/>
      <dgm:t>
        <a:bodyPr/>
        <a:lstStyle/>
        <a:p>
          <a:endParaRPr lang="en-US"/>
        </a:p>
      </dgm:t>
    </dgm:pt>
    <dgm:pt modelId="{22D1BD1E-8D08-478D-9455-73D29041D35B}" type="sibTrans" cxnId="{4B3A4CBF-F86A-4432-B3A4-601E6BD36999}">
      <dgm:prSet/>
      <dgm:spPr/>
      <dgm:t>
        <a:bodyPr/>
        <a:lstStyle/>
        <a:p>
          <a:endParaRPr lang="en-US"/>
        </a:p>
      </dgm:t>
    </dgm:pt>
    <dgm:pt modelId="{46F75D99-01A5-4F32-8AF3-3477B4A6DFDD}" type="pres">
      <dgm:prSet presAssocID="{A80AF55F-94F2-40B7-A7E2-3949773B220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A1E75C0-90B9-4185-848C-FADFD4B0EB02}" type="pres">
      <dgm:prSet presAssocID="{771F4852-6AD7-4520-AC2A-5EB6D1973AA5}" presName="root1" presStyleCnt="0"/>
      <dgm:spPr/>
    </dgm:pt>
    <dgm:pt modelId="{46DE79D7-D027-4C2F-8152-9A89EE600091}" type="pres">
      <dgm:prSet presAssocID="{771F4852-6AD7-4520-AC2A-5EB6D1973AA5}" presName="LevelOneTextNode" presStyleLbl="node0" presStyleIdx="0" presStyleCnt="1" custScaleX="104585" custScaleY="100443">
        <dgm:presLayoutVars>
          <dgm:chPref val="3"/>
        </dgm:presLayoutVars>
      </dgm:prSet>
      <dgm:spPr/>
    </dgm:pt>
    <dgm:pt modelId="{DEF378D7-18F8-4C3B-917C-7B2FD6F7E8DF}" type="pres">
      <dgm:prSet presAssocID="{771F4852-6AD7-4520-AC2A-5EB6D1973AA5}" presName="level2hierChild" presStyleCnt="0"/>
      <dgm:spPr/>
    </dgm:pt>
    <dgm:pt modelId="{CB65382F-5254-465B-8796-B4A76FB8EE96}" type="pres">
      <dgm:prSet presAssocID="{DE7C6110-B03D-4BE9-A808-151078FBC906}" presName="conn2-1" presStyleLbl="parChTrans1D2" presStyleIdx="0" presStyleCnt="3"/>
      <dgm:spPr/>
    </dgm:pt>
    <dgm:pt modelId="{FD378952-F3CA-4915-9938-70795D81C4A5}" type="pres">
      <dgm:prSet presAssocID="{DE7C6110-B03D-4BE9-A808-151078FBC906}" presName="connTx" presStyleLbl="parChTrans1D2" presStyleIdx="0" presStyleCnt="3"/>
      <dgm:spPr/>
    </dgm:pt>
    <dgm:pt modelId="{6A5BEB57-F23E-470B-BA29-BD0EAD8F6D4C}" type="pres">
      <dgm:prSet presAssocID="{250E3A68-03BA-4A5B-A226-2878E7378CF7}" presName="root2" presStyleCnt="0"/>
      <dgm:spPr/>
    </dgm:pt>
    <dgm:pt modelId="{8738EF51-1CA7-4BDE-A31B-F0D6DE75D76F}" type="pres">
      <dgm:prSet presAssocID="{250E3A68-03BA-4A5B-A226-2878E7378CF7}" presName="LevelTwoTextNode" presStyleLbl="node2" presStyleIdx="0" presStyleCnt="3">
        <dgm:presLayoutVars>
          <dgm:chPref val="3"/>
        </dgm:presLayoutVars>
      </dgm:prSet>
      <dgm:spPr/>
    </dgm:pt>
    <dgm:pt modelId="{C9F055D1-90E6-4B69-B99D-7018095993BC}" type="pres">
      <dgm:prSet presAssocID="{250E3A68-03BA-4A5B-A226-2878E7378CF7}" presName="level3hierChild" presStyleCnt="0"/>
      <dgm:spPr/>
    </dgm:pt>
    <dgm:pt modelId="{2DAC95F1-4905-42DC-8BC3-CCC192A9ADB0}" type="pres">
      <dgm:prSet presAssocID="{DDADA778-1B61-4E6E-8DF0-A58688CD198B}" presName="conn2-1" presStyleLbl="parChTrans1D2" presStyleIdx="1" presStyleCnt="3"/>
      <dgm:spPr/>
    </dgm:pt>
    <dgm:pt modelId="{5213AC80-FD5C-406B-BF59-A1F9391DB743}" type="pres">
      <dgm:prSet presAssocID="{DDADA778-1B61-4E6E-8DF0-A58688CD198B}" presName="connTx" presStyleLbl="parChTrans1D2" presStyleIdx="1" presStyleCnt="3"/>
      <dgm:spPr/>
    </dgm:pt>
    <dgm:pt modelId="{596A1128-AA50-4123-BEEB-AB55EC0BB387}" type="pres">
      <dgm:prSet presAssocID="{E519B4ED-DBEC-4A50-BAD9-B79B2ABA021E}" presName="root2" presStyleCnt="0"/>
      <dgm:spPr/>
    </dgm:pt>
    <dgm:pt modelId="{7A8A23C2-08EB-4DE7-AD8C-32BAC406919D}" type="pres">
      <dgm:prSet presAssocID="{E519B4ED-DBEC-4A50-BAD9-B79B2ABA021E}" presName="LevelTwoTextNode" presStyleLbl="node2" presStyleIdx="1" presStyleCnt="3">
        <dgm:presLayoutVars>
          <dgm:chPref val="3"/>
        </dgm:presLayoutVars>
      </dgm:prSet>
      <dgm:spPr/>
    </dgm:pt>
    <dgm:pt modelId="{CCE487EB-8B33-4601-8257-9EB0DFC2F60F}" type="pres">
      <dgm:prSet presAssocID="{E519B4ED-DBEC-4A50-BAD9-B79B2ABA021E}" presName="level3hierChild" presStyleCnt="0"/>
      <dgm:spPr/>
    </dgm:pt>
    <dgm:pt modelId="{C8ECBE16-934A-4925-83EC-487F3A59A072}" type="pres">
      <dgm:prSet presAssocID="{8BDDFA1A-10C5-4D76-A3E5-E9FF7C64767F}" presName="conn2-1" presStyleLbl="parChTrans1D2" presStyleIdx="2" presStyleCnt="3"/>
      <dgm:spPr/>
    </dgm:pt>
    <dgm:pt modelId="{69E46DA2-E60F-49BC-9145-0BDF8B078385}" type="pres">
      <dgm:prSet presAssocID="{8BDDFA1A-10C5-4D76-A3E5-E9FF7C64767F}" presName="connTx" presStyleLbl="parChTrans1D2" presStyleIdx="2" presStyleCnt="3"/>
      <dgm:spPr/>
    </dgm:pt>
    <dgm:pt modelId="{74AE4A66-2553-4705-969B-3A42C20A83BA}" type="pres">
      <dgm:prSet presAssocID="{EBDEAFAD-B05B-40A7-9D42-0829C1858D4E}" presName="root2" presStyleCnt="0"/>
      <dgm:spPr/>
    </dgm:pt>
    <dgm:pt modelId="{E5978F35-A77E-47F5-9F3C-0209997D9CA1}" type="pres">
      <dgm:prSet presAssocID="{EBDEAFAD-B05B-40A7-9D42-0829C1858D4E}" presName="LevelTwoTextNode" presStyleLbl="node2" presStyleIdx="2" presStyleCnt="3">
        <dgm:presLayoutVars>
          <dgm:chPref val="3"/>
        </dgm:presLayoutVars>
      </dgm:prSet>
      <dgm:spPr/>
    </dgm:pt>
    <dgm:pt modelId="{A9AFC075-D424-4450-A8FD-9BAC631BD599}" type="pres">
      <dgm:prSet presAssocID="{EBDEAFAD-B05B-40A7-9D42-0829C1858D4E}" presName="level3hierChild" presStyleCnt="0"/>
      <dgm:spPr/>
    </dgm:pt>
  </dgm:ptLst>
  <dgm:cxnLst>
    <dgm:cxn modelId="{4A1DB905-26E4-4E0E-88DA-EC157DA0E1E2}" type="presOf" srcId="{A80AF55F-94F2-40B7-A7E2-3949773B220A}" destId="{46F75D99-01A5-4F32-8AF3-3477B4A6DFDD}" srcOrd="0" destOrd="0" presId="urn:microsoft.com/office/officeart/2005/8/layout/hierarchy2"/>
    <dgm:cxn modelId="{8D23320C-8427-445E-9493-F0F2EBC8847B}" type="presOf" srcId="{8BDDFA1A-10C5-4D76-A3E5-E9FF7C64767F}" destId="{C8ECBE16-934A-4925-83EC-487F3A59A072}" srcOrd="0" destOrd="0" presId="urn:microsoft.com/office/officeart/2005/8/layout/hierarchy2"/>
    <dgm:cxn modelId="{95C66A5F-64A9-4870-B9A0-F982157DD4B4}" type="presOf" srcId="{DE7C6110-B03D-4BE9-A808-151078FBC906}" destId="{CB65382F-5254-465B-8796-B4A76FB8EE96}" srcOrd="0" destOrd="0" presId="urn:microsoft.com/office/officeart/2005/8/layout/hierarchy2"/>
    <dgm:cxn modelId="{A0C44E50-D6A5-41E9-A68F-9C59ACA90C8F}" type="presOf" srcId="{DE7C6110-B03D-4BE9-A808-151078FBC906}" destId="{FD378952-F3CA-4915-9938-70795D81C4A5}" srcOrd="1" destOrd="0" presId="urn:microsoft.com/office/officeart/2005/8/layout/hierarchy2"/>
    <dgm:cxn modelId="{1ADE0C9F-861F-4BFB-9FD5-87059B182F6F}" type="presOf" srcId="{771F4852-6AD7-4520-AC2A-5EB6D1973AA5}" destId="{46DE79D7-D027-4C2F-8152-9A89EE600091}" srcOrd="0" destOrd="0" presId="urn:microsoft.com/office/officeart/2005/8/layout/hierarchy2"/>
    <dgm:cxn modelId="{EF5C45B3-ED7A-4848-86B2-E5084C93B1BC}" srcId="{771F4852-6AD7-4520-AC2A-5EB6D1973AA5}" destId="{E519B4ED-DBEC-4A50-BAD9-B79B2ABA021E}" srcOrd="1" destOrd="0" parTransId="{DDADA778-1B61-4E6E-8DF0-A58688CD198B}" sibTransId="{9BDF4534-D601-43A6-A0B0-6E1FFBD0012D}"/>
    <dgm:cxn modelId="{C97F94B7-FD9D-41FA-9636-2ADFA0B279A6}" srcId="{771F4852-6AD7-4520-AC2A-5EB6D1973AA5}" destId="{250E3A68-03BA-4A5B-A226-2878E7378CF7}" srcOrd="0" destOrd="0" parTransId="{DE7C6110-B03D-4BE9-A808-151078FBC906}" sibTransId="{48EBFC25-2C6E-44BF-8B1C-2DC45CDF3E59}"/>
    <dgm:cxn modelId="{4B3A4CBF-F86A-4432-B3A4-601E6BD36999}" srcId="{771F4852-6AD7-4520-AC2A-5EB6D1973AA5}" destId="{EBDEAFAD-B05B-40A7-9D42-0829C1858D4E}" srcOrd="2" destOrd="0" parTransId="{8BDDFA1A-10C5-4D76-A3E5-E9FF7C64767F}" sibTransId="{22D1BD1E-8D08-478D-9455-73D29041D35B}"/>
    <dgm:cxn modelId="{A7A339C0-C4C7-49CB-828A-9F02310C5920}" srcId="{A80AF55F-94F2-40B7-A7E2-3949773B220A}" destId="{771F4852-6AD7-4520-AC2A-5EB6D1973AA5}" srcOrd="0" destOrd="0" parTransId="{82F09DD2-D142-4796-AEB7-028F84F06D1A}" sibTransId="{F13E00ED-92BE-4548-BF04-9ECE1E9BF55E}"/>
    <dgm:cxn modelId="{B9610DD6-49B3-4C6D-938D-3651C013CDBA}" type="presOf" srcId="{E519B4ED-DBEC-4A50-BAD9-B79B2ABA021E}" destId="{7A8A23C2-08EB-4DE7-AD8C-32BAC406919D}" srcOrd="0" destOrd="0" presId="urn:microsoft.com/office/officeart/2005/8/layout/hierarchy2"/>
    <dgm:cxn modelId="{8B5AFCE9-B0EB-402C-97F6-2DD7F00389D6}" type="presOf" srcId="{250E3A68-03BA-4A5B-A226-2878E7378CF7}" destId="{8738EF51-1CA7-4BDE-A31B-F0D6DE75D76F}" srcOrd="0" destOrd="0" presId="urn:microsoft.com/office/officeart/2005/8/layout/hierarchy2"/>
    <dgm:cxn modelId="{94AEF8EC-6607-4E86-97EF-816946D28F7D}" type="presOf" srcId="{DDADA778-1B61-4E6E-8DF0-A58688CD198B}" destId="{5213AC80-FD5C-406B-BF59-A1F9391DB743}" srcOrd="1" destOrd="0" presId="urn:microsoft.com/office/officeart/2005/8/layout/hierarchy2"/>
    <dgm:cxn modelId="{7FB943F7-08A1-4AE5-9150-0CBB9B5266BA}" type="presOf" srcId="{DDADA778-1B61-4E6E-8DF0-A58688CD198B}" destId="{2DAC95F1-4905-42DC-8BC3-CCC192A9ADB0}" srcOrd="0" destOrd="0" presId="urn:microsoft.com/office/officeart/2005/8/layout/hierarchy2"/>
    <dgm:cxn modelId="{60F62EFC-BB24-4736-9F20-5EE313623686}" type="presOf" srcId="{8BDDFA1A-10C5-4D76-A3E5-E9FF7C64767F}" destId="{69E46DA2-E60F-49BC-9145-0BDF8B078385}" srcOrd="1" destOrd="0" presId="urn:microsoft.com/office/officeart/2005/8/layout/hierarchy2"/>
    <dgm:cxn modelId="{42DFB4FE-8364-46A3-BCDF-3E016B88633E}" type="presOf" srcId="{EBDEAFAD-B05B-40A7-9D42-0829C1858D4E}" destId="{E5978F35-A77E-47F5-9F3C-0209997D9CA1}" srcOrd="0" destOrd="0" presId="urn:microsoft.com/office/officeart/2005/8/layout/hierarchy2"/>
    <dgm:cxn modelId="{B98D5313-8155-4BC3-B2EA-3B19956C8EDA}" type="presParOf" srcId="{46F75D99-01A5-4F32-8AF3-3477B4A6DFDD}" destId="{4A1E75C0-90B9-4185-848C-FADFD4B0EB02}" srcOrd="0" destOrd="0" presId="urn:microsoft.com/office/officeart/2005/8/layout/hierarchy2"/>
    <dgm:cxn modelId="{5477C9FC-EACF-4667-99D9-5D6AEE9F797D}" type="presParOf" srcId="{4A1E75C0-90B9-4185-848C-FADFD4B0EB02}" destId="{46DE79D7-D027-4C2F-8152-9A89EE600091}" srcOrd="0" destOrd="0" presId="urn:microsoft.com/office/officeart/2005/8/layout/hierarchy2"/>
    <dgm:cxn modelId="{C6B5F830-0418-4255-9F5C-65EAA421B525}" type="presParOf" srcId="{4A1E75C0-90B9-4185-848C-FADFD4B0EB02}" destId="{DEF378D7-18F8-4C3B-917C-7B2FD6F7E8DF}" srcOrd="1" destOrd="0" presId="urn:microsoft.com/office/officeart/2005/8/layout/hierarchy2"/>
    <dgm:cxn modelId="{486587AA-5B63-478E-A556-1C823B355E27}" type="presParOf" srcId="{DEF378D7-18F8-4C3B-917C-7B2FD6F7E8DF}" destId="{CB65382F-5254-465B-8796-B4A76FB8EE96}" srcOrd="0" destOrd="0" presId="urn:microsoft.com/office/officeart/2005/8/layout/hierarchy2"/>
    <dgm:cxn modelId="{09AB8803-2D71-47A9-88D8-BD6F6DA142C4}" type="presParOf" srcId="{CB65382F-5254-465B-8796-B4A76FB8EE96}" destId="{FD378952-F3CA-4915-9938-70795D81C4A5}" srcOrd="0" destOrd="0" presId="urn:microsoft.com/office/officeart/2005/8/layout/hierarchy2"/>
    <dgm:cxn modelId="{B454BDE9-B6C9-4E70-BC40-3F9EE442C1ED}" type="presParOf" srcId="{DEF378D7-18F8-4C3B-917C-7B2FD6F7E8DF}" destId="{6A5BEB57-F23E-470B-BA29-BD0EAD8F6D4C}" srcOrd="1" destOrd="0" presId="urn:microsoft.com/office/officeart/2005/8/layout/hierarchy2"/>
    <dgm:cxn modelId="{26F67DD0-4666-448B-A63A-8FEEAB2A76C8}" type="presParOf" srcId="{6A5BEB57-F23E-470B-BA29-BD0EAD8F6D4C}" destId="{8738EF51-1CA7-4BDE-A31B-F0D6DE75D76F}" srcOrd="0" destOrd="0" presId="urn:microsoft.com/office/officeart/2005/8/layout/hierarchy2"/>
    <dgm:cxn modelId="{425BAA7C-7F48-4429-872B-E5BBFF9735AC}" type="presParOf" srcId="{6A5BEB57-F23E-470B-BA29-BD0EAD8F6D4C}" destId="{C9F055D1-90E6-4B69-B99D-7018095993BC}" srcOrd="1" destOrd="0" presId="urn:microsoft.com/office/officeart/2005/8/layout/hierarchy2"/>
    <dgm:cxn modelId="{F6E109E2-81F9-4C2A-904D-437E3CE5AEA4}" type="presParOf" srcId="{DEF378D7-18F8-4C3B-917C-7B2FD6F7E8DF}" destId="{2DAC95F1-4905-42DC-8BC3-CCC192A9ADB0}" srcOrd="2" destOrd="0" presId="urn:microsoft.com/office/officeart/2005/8/layout/hierarchy2"/>
    <dgm:cxn modelId="{104715A8-49EA-4E02-BA89-5355259F12E5}" type="presParOf" srcId="{2DAC95F1-4905-42DC-8BC3-CCC192A9ADB0}" destId="{5213AC80-FD5C-406B-BF59-A1F9391DB743}" srcOrd="0" destOrd="0" presId="urn:microsoft.com/office/officeart/2005/8/layout/hierarchy2"/>
    <dgm:cxn modelId="{161DDB51-9BF0-4BB6-866F-B45664D6BB3C}" type="presParOf" srcId="{DEF378D7-18F8-4C3B-917C-7B2FD6F7E8DF}" destId="{596A1128-AA50-4123-BEEB-AB55EC0BB387}" srcOrd="3" destOrd="0" presId="urn:microsoft.com/office/officeart/2005/8/layout/hierarchy2"/>
    <dgm:cxn modelId="{A4758441-F240-4317-935C-1E3B674BE07C}" type="presParOf" srcId="{596A1128-AA50-4123-BEEB-AB55EC0BB387}" destId="{7A8A23C2-08EB-4DE7-AD8C-32BAC406919D}" srcOrd="0" destOrd="0" presId="urn:microsoft.com/office/officeart/2005/8/layout/hierarchy2"/>
    <dgm:cxn modelId="{6C278708-84F5-46A1-9238-7DE7C38E6056}" type="presParOf" srcId="{596A1128-AA50-4123-BEEB-AB55EC0BB387}" destId="{CCE487EB-8B33-4601-8257-9EB0DFC2F60F}" srcOrd="1" destOrd="0" presId="urn:microsoft.com/office/officeart/2005/8/layout/hierarchy2"/>
    <dgm:cxn modelId="{327EB957-210D-43E4-80D1-8FCD0A585031}" type="presParOf" srcId="{DEF378D7-18F8-4C3B-917C-7B2FD6F7E8DF}" destId="{C8ECBE16-934A-4925-83EC-487F3A59A072}" srcOrd="4" destOrd="0" presId="urn:microsoft.com/office/officeart/2005/8/layout/hierarchy2"/>
    <dgm:cxn modelId="{0CEC6F2C-5B98-4643-8256-E5DEDC5F70A9}" type="presParOf" srcId="{C8ECBE16-934A-4925-83EC-487F3A59A072}" destId="{69E46DA2-E60F-49BC-9145-0BDF8B078385}" srcOrd="0" destOrd="0" presId="urn:microsoft.com/office/officeart/2005/8/layout/hierarchy2"/>
    <dgm:cxn modelId="{DEE42A00-D5D0-42C9-9C66-A11CC6C8146D}" type="presParOf" srcId="{DEF378D7-18F8-4C3B-917C-7B2FD6F7E8DF}" destId="{74AE4A66-2553-4705-969B-3A42C20A83BA}" srcOrd="5" destOrd="0" presId="urn:microsoft.com/office/officeart/2005/8/layout/hierarchy2"/>
    <dgm:cxn modelId="{09ED3328-5AFC-42CA-ACBD-0CA2FE5A0B68}" type="presParOf" srcId="{74AE4A66-2553-4705-969B-3A42C20A83BA}" destId="{E5978F35-A77E-47F5-9F3C-0209997D9CA1}" srcOrd="0" destOrd="0" presId="urn:microsoft.com/office/officeart/2005/8/layout/hierarchy2"/>
    <dgm:cxn modelId="{5BE40CC6-7C80-43CB-AFC6-B4E24632A140}" type="presParOf" srcId="{74AE4A66-2553-4705-969B-3A42C20A83BA}" destId="{A9AFC075-D424-4450-A8FD-9BAC631BD59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0AF55F-94F2-40B7-A7E2-3949773B220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1F4852-6AD7-4520-AC2A-5EB6D1973AA5}">
      <dgm:prSet phldrT="[Text]"/>
      <dgm:spPr>
        <a:solidFill>
          <a:srgbClr val="273A86"/>
        </a:solidFill>
      </dgm:spPr>
      <dgm:t>
        <a:bodyPr/>
        <a:lstStyle/>
        <a:p>
          <a:r>
            <a:rPr lang="en-US" b="1" dirty="0"/>
            <a:t>Mid or High English Literacy</a:t>
          </a:r>
        </a:p>
      </dgm:t>
    </dgm:pt>
    <dgm:pt modelId="{82F09DD2-D142-4796-AEB7-028F84F06D1A}" type="parTrans" cxnId="{A7A339C0-C4C7-49CB-828A-9F02310C5920}">
      <dgm:prSet/>
      <dgm:spPr/>
      <dgm:t>
        <a:bodyPr/>
        <a:lstStyle/>
        <a:p>
          <a:endParaRPr lang="en-US"/>
        </a:p>
      </dgm:t>
    </dgm:pt>
    <dgm:pt modelId="{F13E00ED-92BE-4548-BF04-9ECE1E9BF55E}" type="sibTrans" cxnId="{A7A339C0-C4C7-49CB-828A-9F02310C5920}">
      <dgm:prSet/>
      <dgm:spPr/>
      <dgm:t>
        <a:bodyPr/>
        <a:lstStyle/>
        <a:p>
          <a:endParaRPr lang="en-US"/>
        </a:p>
      </dgm:t>
    </dgm:pt>
    <dgm:pt modelId="{250E3A68-03BA-4A5B-A226-2878E7378CF7}">
      <dgm:prSet phldrT="[Text]" custT="1"/>
      <dgm:spPr>
        <a:solidFill>
          <a:srgbClr val="273A86"/>
        </a:solidFill>
      </dgm:spPr>
      <dgm:t>
        <a:bodyPr/>
        <a:lstStyle/>
        <a:p>
          <a:r>
            <a:rPr lang="en-US" sz="2800" dirty="0"/>
            <a:t>Level 2</a:t>
          </a:r>
        </a:p>
      </dgm:t>
    </dgm:pt>
    <dgm:pt modelId="{DE7C6110-B03D-4BE9-A808-151078FBC906}" type="parTrans" cxnId="{C97F94B7-FD9D-41FA-9636-2ADFA0B279A6}">
      <dgm:prSet/>
      <dgm:spPr/>
      <dgm:t>
        <a:bodyPr/>
        <a:lstStyle/>
        <a:p>
          <a:endParaRPr lang="en-US"/>
        </a:p>
      </dgm:t>
    </dgm:pt>
    <dgm:pt modelId="{48EBFC25-2C6E-44BF-8B1C-2DC45CDF3E59}" type="sibTrans" cxnId="{C97F94B7-FD9D-41FA-9636-2ADFA0B279A6}">
      <dgm:prSet/>
      <dgm:spPr/>
      <dgm:t>
        <a:bodyPr/>
        <a:lstStyle/>
        <a:p>
          <a:endParaRPr lang="en-US"/>
        </a:p>
      </dgm:t>
    </dgm:pt>
    <dgm:pt modelId="{E519B4ED-DBEC-4A50-BAD9-B79B2ABA021E}">
      <dgm:prSet phldrT="[Text]" custT="1"/>
      <dgm:spPr>
        <a:solidFill>
          <a:srgbClr val="273A86"/>
        </a:solidFill>
      </dgm:spPr>
      <dgm:t>
        <a:bodyPr/>
        <a:lstStyle/>
        <a:p>
          <a:r>
            <a:rPr lang="en-US" sz="2800" dirty="0"/>
            <a:t>Level 3</a:t>
          </a:r>
        </a:p>
      </dgm:t>
    </dgm:pt>
    <dgm:pt modelId="{DDADA778-1B61-4E6E-8DF0-A58688CD198B}" type="parTrans" cxnId="{EF5C45B3-ED7A-4848-86B2-E5084C93B1BC}">
      <dgm:prSet/>
      <dgm:spPr/>
      <dgm:t>
        <a:bodyPr/>
        <a:lstStyle/>
        <a:p>
          <a:endParaRPr lang="en-US"/>
        </a:p>
      </dgm:t>
    </dgm:pt>
    <dgm:pt modelId="{9BDF4534-D601-43A6-A0B0-6E1FFBD0012D}" type="sibTrans" cxnId="{EF5C45B3-ED7A-4848-86B2-E5084C93B1BC}">
      <dgm:prSet/>
      <dgm:spPr/>
      <dgm:t>
        <a:bodyPr/>
        <a:lstStyle/>
        <a:p>
          <a:endParaRPr lang="en-US"/>
        </a:p>
      </dgm:t>
    </dgm:pt>
    <dgm:pt modelId="{EBDEAFAD-B05B-40A7-9D42-0829C1858D4E}">
      <dgm:prSet phldrT="[Text]" custT="1"/>
      <dgm:spPr>
        <a:solidFill>
          <a:srgbClr val="273A86"/>
        </a:solidFill>
      </dgm:spPr>
      <dgm:t>
        <a:bodyPr/>
        <a:lstStyle/>
        <a:p>
          <a:r>
            <a:rPr lang="en-US" sz="2800" dirty="0"/>
            <a:t>Level 4/5</a:t>
          </a:r>
        </a:p>
      </dgm:t>
    </dgm:pt>
    <dgm:pt modelId="{8BDDFA1A-10C5-4D76-A3E5-E9FF7C64767F}" type="parTrans" cxnId="{4B3A4CBF-F86A-4432-B3A4-601E6BD36999}">
      <dgm:prSet/>
      <dgm:spPr/>
      <dgm:t>
        <a:bodyPr/>
        <a:lstStyle/>
        <a:p>
          <a:endParaRPr lang="en-US"/>
        </a:p>
      </dgm:t>
    </dgm:pt>
    <dgm:pt modelId="{22D1BD1E-8D08-478D-9455-73D29041D35B}" type="sibTrans" cxnId="{4B3A4CBF-F86A-4432-B3A4-601E6BD36999}">
      <dgm:prSet/>
      <dgm:spPr/>
      <dgm:t>
        <a:bodyPr/>
        <a:lstStyle/>
        <a:p>
          <a:endParaRPr lang="en-US"/>
        </a:p>
      </dgm:t>
    </dgm:pt>
    <dgm:pt modelId="{B374208A-F00D-4918-A9A3-E4FFF795B29B}" type="pres">
      <dgm:prSet presAssocID="{A80AF55F-94F2-40B7-A7E2-3949773B220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8494647-6462-4B3E-93CD-5EE956761323}" type="pres">
      <dgm:prSet presAssocID="{771F4852-6AD7-4520-AC2A-5EB6D1973AA5}" presName="root1" presStyleCnt="0"/>
      <dgm:spPr/>
    </dgm:pt>
    <dgm:pt modelId="{6BB2B8E5-2D3E-4D2A-BCCE-5547F1B54277}" type="pres">
      <dgm:prSet presAssocID="{771F4852-6AD7-4520-AC2A-5EB6D1973AA5}" presName="LevelOneTextNode" presStyleLbl="node0" presStyleIdx="0" presStyleCnt="1">
        <dgm:presLayoutVars>
          <dgm:chPref val="3"/>
        </dgm:presLayoutVars>
      </dgm:prSet>
      <dgm:spPr/>
    </dgm:pt>
    <dgm:pt modelId="{0B279785-B15B-41CE-A2BE-7ED4C9EF844F}" type="pres">
      <dgm:prSet presAssocID="{771F4852-6AD7-4520-AC2A-5EB6D1973AA5}" presName="level2hierChild" presStyleCnt="0"/>
      <dgm:spPr/>
    </dgm:pt>
    <dgm:pt modelId="{FE78C833-903B-458C-BC71-DD06E18ADE4F}" type="pres">
      <dgm:prSet presAssocID="{DE7C6110-B03D-4BE9-A808-151078FBC906}" presName="conn2-1" presStyleLbl="parChTrans1D2" presStyleIdx="0" presStyleCnt="3"/>
      <dgm:spPr/>
    </dgm:pt>
    <dgm:pt modelId="{45C4CC4F-7B7D-420D-9730-A0485FBC1023}" type="pres">
      <dgm:prSet presAssocID="{DE7C6110-B03D-4BE9-A808-151078FBC906}" presName="connTx" presStyleLbl="parChTrans1D2" presStyleIdx="0" presStyleCnt="3"/>
      <dgm:spPr/>
    </dgm:pt>
    <dgm:pt modelId="{BBD84D4D-A174-4E45-BB57-B7AC1E2A2C71}" type="pres">
      <dgm:prSet presAssocID="{250E3A68-03BA-4A5B-A226-2878E7378CF7}" presName="root2" presStyleCnt="0"/>
      <dgm:spPr/>
    </dgm:pt>
    <dgm:pt modelId="{B1655F0D-1315-40D5-BB5F-E17CE3861034}" type="pres">
      <dgm:prSet presAssocID="{250E3A68-03BA-4A5B-A226-2878E7378CF7}" presName="LevelTwoTextNode" presStyleLbl="node2" presStyleIdx="0" presStyleCnt="3">
        <dgm:presLayoutVars>
          <dgm:chPref val="3"/>
        </dgm:presLayoutVars>
      </dgm:prSet>
      <dgm:spPr/>
    </dgm:pt>
    <dgm:pt modelId="{E4783D1D-0951-4A52-8080-4B46FE0EC103}" type="pres">
      <dgm:prSet presAssocID="{250E3A68-03BA-4A5B-A226-2878E7378CF7}" presName="level3hierChild" presStyleCnt="0"/>
      <dgm:spPr/>
    </dgm:pt>
    <dgm:pt modelId="{9B840FC3-61ED-42EA-88BD-3AA650745165}" type="pres">
      <dgm:prSet presAssocID="{DDADA778-1B61-4E6E-8DF0-A58688CD198B}" presName="conn2-1" presStyleLbl="parChTrans1D2" presStyleIdx="1" presStyleCnt="3"/>
      <dgm:spPr/>
    </dgm:pt>
    <dgm:pt modelId="{A078B890-8011-4B7F-B1CD-49D87DFF75BF}" type="pres">
      <dgm:prSet presAssocID="{DDADA778-1B61-4E6E-8DF0-A58688CD198B}" presName="connTx" presStyleLbl="parChTrans1D2" presStyleIdx="1" presStyleCnt="3"/>
      <dgm:spPr/>
    </dgm:pt>
    <dgm:pt modelId="{C6BB98E7-44CD-4C07-8511-F254349F8052}" type="pres">
      <dgm:prSet presAssocID="{E519B4ED-DBEC-4A50-BAD9-B79B2ABA021E}" presName="root2" presStyleCnt="0"/>
      <dgm:spPr/>
    </dgm:pt>
    <dgm:pt modelId="{37FA198A-D6E9-4D0A-A2E8-3EDC0BDBCD3C}" type="pres">
      <dgm:prSet presAssocID="{E519B4ED-DBEC-4A50-BAD9-B79B2ABA021E}" presName="LevelTwoTextNode" presStyleLbl="node2" presStyleIdx="1" presStyleCnt="3">
        <dgm:presLayoutVars>
          <dgm:chPref val="3"/>
        </dgm:presLayoutVars>
      </dgm:prSet>
      <dgm:spPr/>
    </dgm:pt>
    <dgm:pt modelId="{D13FF46D-5035-4472-ACDB-27A0CDC08EC2}" type="pres">
      <dgm:prSet presAssocID="{E519B4ED-DBEC-4A50-BAD9-B79B2ABA021E}" presName="level3hierChild" presStyleCnt="0"/>
      <dgm:spPr/>
    </dgm:pt>
    <dgm:pt modelId="{C734D3F4-3466-420E-BF92-CA8C183566DF}" type="pres">
      <dgm:prSet presAssocID="{8BDDFA1A-10C5-4D76-A3E5-E9FF7C64767F}" presName="conn2-1" presStyleLbl="parChTrans1D2" presStyleIdx="2" presStyleCnt="3"/>
      <dgm:spPr/>
    </dgm:pt>
    <dgm:pt modelId="{A8405F1B-CF4C-4E26-A6CA-53966A7B3E8C}" type="pres">
      <dgm:prSet presAssocID="{8BDDFA1A-10C5-4D76-A3E5-E9FF7C64767F}" presName="connTx" presStyleLbl="parChTrans1D2" presStyleIdx="2" presStyleCnt="3"/>
      <dgm:spPr/>
    </dgm:pt>
    <dgm:pt modelId="{39ADBDAB-8929-44A5-8526-5B64FFDCCC55}" type="pres">
      <dgm:prSet presAssocID="{EBDEAFAD-B05B-40A7-9D42-0829C1858D4E}" presName="root2" presStyleCnt="0"/>
      <dgm:spPr/>
    </dgm:pt>
    <dgm:pt modelId="{7117CB50-A4D8-492A-AD93-04890B4A8FD0}" type="pres">
      <dgm:prSet presAssocID="{EBDEAFAD-B05B-40A7-9D42-0829C1858D4E}" presName="LevelTwoTextNode" presStyleLbl="node2" presStyleIdx="2" presStyleCnt="3">
        <dgm:presLayoutVars>
          <dgm:chPref val="3"/>
        </dgm:presLayoutVars>
      </dgm:prSet>
      <dgm:spPr/>
    </dgm:pt>
    <dgm:pt modelId="{B357A20E-EE3B-4233-94CB-A5F3EEC64A49}" type="pres">
      <dgm:prSet presAssocID="{EBDEAFAD-B05B-40A7-9D42-0829C1858D4E}" presName="level3hierChild" presStyleCnt="0"/>
      <dgm:spPr/>
    </dgm:pt>
  </dgm:ptLst>
  <dgm:cxnLst>
    <dgm:cxn modelId="{C3BF2119-E4D2-4915-965B-BB42DA867687}" type="presOf" srcId="{8BDDFA1A-10C5-4D76-A3E5-E9FF7C64767F}" destId="{A8405F1B-CF4C-4E26-A6CA-53966A7B3E8C}" srcOrd="1" destOrd="0" presId="urn:microsoft.com/office/officeart/2005/8/layout/hierarchy2"/>
    <dgm:cxn modelId="{1D6AB619-817A-4B83-AC4D-E2B54CF41B05}" type="presOf" srcId="{DDADA778-1B61-4E6E-8DF0-A58688CD198B}" destId="{9B840FC3-61ED-42EA-88BD-3AA650745165}" srcOrd="0" destOrd="0" presId="urn:microsoft.com/office/officeart/2005/8/layout/hierarchy2"/>
    <dgm:cxn modelId="{7EFE051C-EF8B-44A6-955E-4C553C519E74}" type="presOf" srcId="{DE7C6110-B03D-4BE9-A808-151078FBC906}" destId="{45C4CC4F-7B7D-420D-9730-A0485FBC1023}" srcOrd="1" destOrd="0" presId="urn:microsoft.com/office/officeart/2005/8/layout/hierarchy2"/>
    <dgm:cxn modelId="{46900569-A541-4AD7-8AF5-9188363EB928}" type="presOf" srcId="{771F4852-6AD7-4520-AC2A-5EB6D1973AA5}" destId="{6BB2B8E5-2D3E-4D2A-BCCE-5547F1B54277}" srcOrd="0" destOrd="0" presId="urn:microsoft.com/office/officeart/2005/8/layout/hierarchy2"/>
    <dgm:cxn modelId="{3043AE4B-74A1-46F8-9252-5D175476881D}" type="presOf" srcId="{A80AF55F-94F2-40B7-A7E2-3949773B220A}" destId="{B374208A-F00D-4918-A9A3-E4FFF795B29B}" srcOrd="0" destOrd="0" presId="urn:microsoft.com/office/officeart/2005/8/layout/hierarchy2"/>
    <dgm:cxn modelId="{90DF4253-94CB-4FD3-A4CE-BC8221B5B526}" type="presOf" srcId="{DE7C6110-B03D-4BE9-A808-151078FBC906}" destId="{FE78C833-903B-458C-BC71-DD06E18ADE4F}" srcOrd="0" destOrd="0" presId="urn:microsoft.com/office/officeart/2005/8/layout/hierarchy2"/>
    <dgm:cxn modelId="{9E7FC179-8F69-434A-AFCA-B9DC57C14FA8}" type="presOf" srcId="{250E3A68-03BA-4A5B-A226-2878E7378CF7}" destId="{B1655F0D-1315-40D5-BB5F-E17CE3861034}" srcOrd="0" destOrd="0" presId="urn:microsoft.com/office/officeart/2005/8/layout/hierarchy2"/>
    <dgm:cxn modelId="{25FB057A-E646-4A77-B307-451E9B430015}" type="presOf" srcId="{DDADA778-1B61-4E6E-8DF0-A58688CD198B}" destId="{A078B890-8011-4B7F-B1CD-49D87DFF75BF}" srcOrd="1" destOrd="0" presId="urn:microsoft.com/office/officeart/2005/8/layout/hierarchy2"/>
    <dgm:cxn modelId="{FCD83582-1BBC-4347-BEDD-602F3B7AF124}" type="presOf" srcId="{E519B4ED-DBEC-4A50-BAD9-B79B2ABA021E}" destId="{37FA198A-D6E9-4D0A-A2E8-3EDC0BDBCD3C}" srcOrd="0" destOrd="0" presId="urn:microsoft.com/office/officeart/2005/8/layout/hierarchy2"/>
    <dgm:cxn modelId="{EF5C45B3-ED7A-4848-86B2-E5084C93B1BC}" srcId="{771F4852-6AD7-4520-AC2A-5EB6D1973AA5}" destId="{E519B4ED-DBEC-4A50-BAD9-B79B2ABA021E}" srcOrd="1" destOrd="0" parTransId="{DDADA778-1B61-4E6E-8DF0-A58688CD198B}" sibTransId="{9BDF4534-D601-43A6-A0B0-6E1FFBD0012D}"/>
    <dgm:cxn modelId="{C97F94B7-FD9D-41FA-9636-2ADFA0B279A6}" srcId="{771F4852-6AD7-4520-AC2A-5EB6D1973AA5}" destId="{250E3A68-03BA-4A5B-A226-2878E7378CF7}" srcOrd="0" destOrd="0" parTransId="{DE7C6110-B03D-4BE9-A808-151078FBC906}" sibTransId="{48EBFC25-2C6E-44BF-8B1C-2DC45CDF3E59}"/>
    <dgm:cxn modelId="{4B3A4CBF-F86A-4432-B3A4-601E6BD36999}" srcId="{771F4852-6AD7-4520-AC2A-5EB6D1973AA5}" destId="{EBDEAFAD-B05B-40A7-9D42-0829C1858D4E}" srcOrd="2" destOrd="0" parTransId="{8BDDFA1A-10C5-4D76-A3E5-E9FF7C64767F}" sibTransId="{22D1BD1E-8D08-478D-9455-73D29041D35B}"/>
    <dgm:cxn modelId="{A7A339C0-C4C7-49CB-828A-9F02310C5920}" srcId="{A80AF55F-94F2-40B7-A7E2-3949773B220A}" destId="{771F4852-6AD7-4520-AC2A-5EB6D1973AA5}" srcOrd="0" destOrd="0" parTransId="{82F09DD2-D142-4796-AEB7-028F84F06D1A}" sibTransId="{F13E00ED-92BE-4548-BF04-9ECE1E9BF55E}"/>
    <dgm:cxn modelId="{7FF8D3E4-7F19-426A-9D2B-10D9F4C64E3C}" type="presOf" srcId="{8BDDFA1A-10C5-4D76-A3E5-E9FF7C64767F}" destId="{C734D3F4-3466-420E-BF92-CA8C183566DF}" srcOrd="0" destOrd="0" presId="urn:microsoft.com/office/officeart/2005/8/layout/hierarchy2"/>
    <dgm:cxn modelId="{194C92EC-F73D-4EBE-B4A1-FB8500B110A5}" type="presOf" srcId="{EBDEAFAD-B05B-40A7-9D42-0829C1858D4E}" destId="{7117CB50-A4D8-492A-AD93-04890B4A8FD0}" srcOrd="0" destOrd="0" presId="urn:microsoft.com/office/officeart/2005/8/layout/hierarchy2"/>
    <dgm:cxn modelId="{FE09324E-3221-4043-9AFB-F602CB125CF2}" type="presParOf" srcId="{B374208A-F00D-4918-A9A3-E4FFF795B29B}" destId="{08494647-6462-4B3E-93CD-5EE956761323}" srcOrd="0" destOrd="0" presId="urn:microsoft.com/office/officeart/2005/8/layout/hierarchy2"/>
    <dgm:cxn modelId="{9B2D1A0E-14D7-471C-A408-F3BB63412B3E}" type="presParOf" srcId="{08494647-6462-4B3E-93CD-5EE956761323}" destId="{6BB2B8E5-2D3E-4D2A-BCCE-5547F1B54277}" srcOrd="0" destOrd="0" presId="urn:microsoft.com/office/officeart/2005/8/layout/hierarchy2"/>
    <dgm:cxn modelId="{DB497749-AE87-43B9-A2E0-B6E6BCE8E74A}" type="presParOf" srcId="{08494647-6462-4B3E-93CD-5EE956761323}" destId="{0B279785-B15B-41CE-A2BE-7ED4C9EF844F}" srcOrd="1" destOrd="0" presId="urn:microsoft.com/office/officeart/2005/8/layout/hierarchy2"/>
    <dgm:cxn modelId="{D590638F-36D2-459B-88C4-BD3880D3FF1D}" type="presParOf" srcId="{0B279785-B15B-41CE-A2BE-7ED4C9EF844F}" destId="{FE78C833-903B-458C-BC71-DD06E18ADE4F}" srcOrd="0" destOrd="0" presId="urn:microsoft.com/office/officeart/2005/8/layout/hierarchy2"/>
    <dgm:cxn modelId="{711CD2BB-38AA-483D-98F0-A4DCDDFD8BDD}" type="presParOf" srcId="{FE78C833-903B-458C-BC71-DD06E18ADE4F}" destId="{45C4CC4F-7B7D-420D-9730-A0485FBC1023}" srcOrd="0" destOrd="0" presId="urn:microsoft.com/office/officeart/2005/8/layout/hierarchy2"/>
    <dgm:cxn modelId="{A7680D60-433B-467C-9654-B69186B3B56F}" type="presParOf" srcId="{0B279785-B15B-41CE-A2BE-7ED4C9EF844F}" destId="{BBD84D4D-A174-4E45-BB57-B7AC1E2A2C71}" srcOrd="1" destOrd="0" presId="urn:microsoft.com/office/officeart/2005/8/layout/hierarchy2"/>
    <dgm:cxn modelId="{6BD41902-3612-42CC-BF77-92BF7390F6D6}" type="presParOf" srcId="{BBD84D4D-A174-4E45-BB57-B7AC1E2A2C71}" destId="{B1655F0D-1315-40D5-BB5F-E17CE3861034}" srcOrd="0" destOrd="0" presId="urn:microsoft.com/office/officeart/2005/8/layout/hierarchy2"/>
    <dgm:cxn modelId="{4CA8CCF0-4F8D-4BB4-B865-19215D980EDF}" type="presParOf" srcId="{BBD84D4D-A174-4E45-BB57-B7AC1E2A2C71}" destId="{E4783D1D-0951-4A52-8080-4B46FE0EC103}" srcOrd="1" destOrd="0" presId="urn:microsoft.com/office/officeart/2005/8/layout/hierarchy2"/>
    <dgm:cxn modelId="{5F0EF91A-637B-400E-8052-1CC28E6FB1AD}" type="presParOf" srcId="{0B279785-B15B-41CE-A2BE-7ED4C9EF844F}" destId="{9B840FC3-61ED-42EA-88BD-3AA650745165}" srcOrd="2" destOrd="0" presId="urn:microsoft.com/office/officeart/2005/8/layout/hierarchy2"/>
    <dgm:cxn modelId="{6297DA80-953F-4AB0-A292-60EE59DDF850}" type="presParOf" srcId="{9B840FC3-61ED-42EA-88BD-3AA650745165}" destId="{A078B890-8011-4B7F-B1CD-49D87DFF75BF}" srcOrd="0" destOrd="0" presId="urn:microsoft.com/office/officeart/2005/8/layout/hierarchy2"/>
    <dgm:cxn modelId="{E9DCD881-4138-4030-9095-5A4CFE624B24}" type="presParOf" srcId="{0B279785-B15B-41CE-A2BE-7ED4C9EF844F}" destId="{C6BB98E7-44CD-4C07-8511-F254349F8052}" srcOrd="3" destOrd="0" presId="urn:microsoft.com/office/officeart/2005/8/layout/hierarchy2"/>
    <dgm:cxn modelId="{3071D0B0-F586-4D16-A1CE-AEEA1D6770C7}" type="presParOf" srcId="{C6BB98E7-44CD-4C07-8511-F254349F8052}" destId="{37FA198A-D6E9-4D0A-A2E8-3EDC0BDBCD3C}" srcOrd="0" destOrd="0" presId="urn:microsoft.com/office/officeart/2005/8/layout/hierarchy2"/>
    <dgm:cxn modelId="{4D588584-70B0-43F7-8C14-9DBC921E4055}" type="presParOf" srcId="{C6BB98E7-44CD-4C07-8511-F254349F8052}" destId="{D13FF46D-5035-4472-ACDB-27A0CDC08EC2}" srcOrd="1" destOrd="0" presId="urn:microsoft.com/office/officeart/2005/8/layout/hierarchy2"/>
    <dgm:cxn modelId="{6D2E8B80-20B0-436C-8F30-24DCEDCA7C2F}" type="presParOf" srcId="{0B279785-B15B-41CE-A2BE-7ED4C9EF844F}" destId="{C734D3F4-3466-420E-BF92-CA8C183566DF}" srcOrd="4" destOrd="0" presId="urn:microsoft.com/office/officeart/2005/8/layout/hierarchy2"/>
    <dgm:cxn modelId="{75676646-13C3-4814-849E-033D392F2283}" type="presParOf" srcId="{C734D3F4-3466-420E-BF92-CA8C183566DF}" destId="{A8405F1B-CF4C-4E26-A6CA-53966A7B3E8C}" srcOrd="0" destOrd="0" presId="urn:microsoft.com/office/officeart/2005/8/layout/hierarchy2"/>
    <dgm:cxn modelId="{EE98F714-D039-4982-97A4-C05041813D5A}" type="presParOf" srcId="{0B279785-B15B-41CE-A2BE-7ED4C9EF844F}" destId="{39ADBDAB-8929-44A5-8526-5B64FFDCCC55}" srcOrd="5" destOrd="0" presId="urn:microsoft.com/office/officeart/2005/8/layout/hierarchy2"/>
    <dgm:cxn modelId="{CFB9CBF9-F6B4-47E8-8E57-BBA8D9378B9A}" type="presParOf" srcId="{39ADBDAB-8929-44A5-8526-5B64FFDCCC55}" destId="{7117CB50-A4D8-492A-AD93-04890B4A8FD0}" srcOrd="0" destOrd="0" presId="urn:microsoft.com/office/officeart/2005/8/layout/hierarchy2"/>
    <dgm:cxn modelId="{5E1A52D3-4BA4-4DF6-AD1C-DF1D1F1246EB}" type="presParOf" srcId="{39ADBDAB-8929-44A5-8526-5B64FFDCCC55}" destId="{B357A20E-EE3B-4233-94CB-A5F3EEC64A49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0AF55F-94F2-40B7-A7E2-3949773B220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1F4852-6AD7-4520-AC2A-5EB6D1973AA5}">
      <dgm:prSet phldrT="[Text]"/>
      <dgm:spPr>
        <a:solidFill>
          <a:srgbClr val="273A86"/>
        </a:solidFill>
      </dgm:spPr>
      <dgm:t>
        <a:bodyPr/>
        <a:lstStyle/>
        <a:p>
          <a:r>
            <a:rPr lang="en-US" b="1" dirty="0"/>
            <a:t>Mid or High English Literacy</a:t>
          </a:r>
        </a:p>
      </dgm:t>
    </dgm:pt>
    <dgm:pt modelId="{82F09DD2-D142-4796-AEB7-028F84F06D1A}" type="parTrans" cxnId="{A7A339C0-C4C7-49CB-828A-9F02310C5920}">
      <dgm:prSet/>
      <dgm:spPr/>
      <dgm:t>
        <a:bodyPr/>
        <a:lstStyle/>
        <a:p>
          <a:endParaRPr lang="en-US"/>
        </a:p>
      </dgm:t>
    </dgm:pt>
    <dgm:pt modelId="{F13E00ED-92BE-4548-BF04-9ECE1E9BF55E}" type="sibTrans" cxnId="{A7A339C0-C4C7-49CB-828A-9F02310C5920}">
      <dgm:prSet/>
      <dgm:spPr/>
      <dgm:t>
        <a:bodyPr/>
        <a:lstStyle/>
        <a:p>
          <a:endParaRPr lang="en-US"/>
        </a:p>
      </dgm:t>
    </dgm:pt>
    <dgm:pt modelId="{250E3A68-03BA-4A5B-A226-2878E7378CF7}">
      <dgm:prSet phldrT="[Text]" custT="1"/>
      <dgm:spPr>
        <a:solidFill>
          <a:srgbClr val="273A86"/>
        </a:solidFill>
      </dgm:spPr>
      <dgm:t>
        <a:bodyPr/>
        <a:lstStyle/>
        <a:p>
          <a:r>
            <a:rPr lang="en-US" sz="2800" dirty="0"/>
            <a:t>Level 2</a:t>
          </a:r>
        </a:p>
      </dgm:t>
    </dgm:pt>
    <dgm:pt modelId="{DE7C6110-B03D-4BE9-A808-151078FBC906}" type="parTrans" cxnId="{C97F94B7-FD9D-41FA-9636-2ADFA0B279A6}">
      <dgm:prSet/>
      <dgm:spPr/>
      <dgm:t>
        <a:bodyPr/>
        <a:lstStyle/>
        <a:p>
          <a:endParaRPr lang="en-US"/>
        </a:p>
      </dgm:t>
    </dgm:pt>
    <dgm:pt modelId="{48EBFC25-2C6E-44BF-8B1C-2DC45CDF3E59}" type="sibTrans" cxnId="{C97F94B7-FD9D-41FA-9636-2ADFA0B279A6}">
      <dgm:prSet/>
      <dgm:spPr/>
      <dgm:t>
        <a:bodyPr/>
        <a:lstStyle/>
        <a:p>
          <a:endParaRPr lang="en-US"/>
        </a:p>
      </dgm:t>
    </dgm:pt>
    <dgm:pt modelId="{E519B4ED-DBEC-4A50-BAD9-B79B2ABA021E}">
      <dgm:prSet phldrT="[Text]" custT="1"/>
      <dgm:spPr>
        <a:solidFill>
          <a:srgbClr val="273A86"/>
        </a:solidFill>
      </dgm:spPr>
      <dgm:t>
        <a:bodyPr/>
        <a:lstStyle/>
        <a:p>
          <a:r>
            <a:rPr lang="en-US" sz="2800" dirty="0"/>
            <a:t>Level 3</a:t>
          </a:r>
        </a:p>
      </dgm:t>
    </dgm:pt>
    <dgm:pt modelId="{DDADA778-1B61-4E6E-8DF0-A58688CD198B}" type="parTrans" cxnId="{EF5C45B3-ED7A-4848-86B2-E5084C93B1BC}">
      <dgm:prSet/>
      <dgm:spPr/>
      <dgm:t>
        <a:bodyPr/>
        <a:lstStyle/>
        <a:p>
          <a:endParaRPr lang="en-US"/>
        </a:p>
      </dgm:t>
    </dgm:pt>
    <dgm:pt modelId="{9BDF4534-D601-43A6-A0B0-6E1FFBD0012D}" type="sibTrans" cxnId="{EF5C45B3-ED7A-4848-86B2-E5084C93B1BC}">
      <dgm:prSet/>
      <dgm:spPr/>
      <dgm:t>
        <a:bodyPr/>
        <a:lstStyle/>
        <a:p>
          <a:endParaRPr lang="en-US"/>
        </a:p>
      </dgm:t>
    </dgm:pt>
    <dgm:pt modelId="{EBDEAFAD-B05B-40A7-9D42-0829C1858D4E}">
      <dgm:prSet phldrT="[Text]" custT="1"/>
      <dgm:spPr>
        <a:solidFill>
          <a:srgbClr val="273A86"/>
        </a:solidFill>
      </dgm:spPr>
      <dgm:t>
        <a:bodyPr/>
        <a:lstStyle/>
        <a:p>
          <a:r>
            <a:rPr lang="en-US" sz="2800" dirty="0"/>
            <a:t>Level 4/5</a:t>
          </a:r>
        </a:p>
      </dgm:t>
    </dgm:pt>
    <dgm:pt modelId="{8BDDFA1A-10C5-4D76-A3E5-E9FF7C64767F}" type="parTrans" cxnId="{4B3A4CBF-F86A-4432-B3A4-601E6BD36999}">
      <dgm:prSet/>
      <dgm:spPr/>
      <dgm:t>
        <a:bodyPr/>
        <a:lstStyle/>
        <a:p>
          <a:endParaRPr lang="en-US"/>
        </a:p>
      </dgm:t>
    </dgm:pt>
    <dgm:pt modelId="{22D1BD1E-8D08-478D-9455-73D29041D35B}" type="sibTrans" cxnId="{4B3A4CBF-F86A-4432-B3A4-601E6BD36999}">
      <dgm:prSet/>
      <dgm:spPr/>
      <dgm:t>
        <a:bodyPr/>
        <a:lstStyle/>
        <a:p>
          <a:endParaRPr lang="en-US"/>
        </a:p>
      </dgm:t>
    </dgm:pt>
    <dgm:pt modelId="{B374208A-F00D-4918-A9A3-E4FFF795B29B}" type="pres">
      <dgm:prSet presAssocID="{A80AF55F-94F2-40B7-A7E2-3949773B220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8494647-6462-4B3E-93CD-5EE956761323}" type="pres">
      <dgm:prSet presAssocID="{771F4852-6AD7-4520-AC2A-5EB6D1973AA5}" presName="root1" presStyleCnt="0"/>
      <dgm:spPr/>
    </dgm:pt>
    <dgm:pt modelId="{6BB2B8E5-2D3E-4D2A-BCCE-5547F1B54277}" type="pres">
      <dgm:prSet presAssocID="{771F4852-6AD7-4520-AC2A-5EB6D1973AA5}" presName="LevelOneTextNode" presStyleLbl="node0" presStyleIdx="0" presStyleCnt="1">
        <dgm:presLayoutVars>
          <dgm:chPref val="3"/>
        </dgm:presLayoutVars>
      </dgm:prSet>
      <dgm:spPr/>
    </dgm:pt>
    <dgm:pt modelId="{0B279785-B15B-41CE-A2BE-7ED4C9EF844F}" type="pres">
      <dgm:prSet presAssocID="{771F4852-6AD7-4520-AC2A-5EB6D1973AA5}" presName="level2hierChild" presStyleCnt="0"/>
      <dgm:spPr/>
    </dgm:pt>
    <dgm:pt modelId="{FE78C833-903B-458C-BC71-DD06E18ADE4F}" type="pres">
      <dgm:prSet presAssocID="{DE7C6110-B03D-4BE9-A808-151078FBC906}" presName="conn2-1" presStyleLbl="parChTrans1D2" presStyleIdx="0" presStyleCnt="3"/>
      <dgm:spPr/>
    </dgm:pt>
    <dgm:pt modelId="{45C4CC4F-7B7D-420D-9730-A0485FBC1023}" type="pres">
      <dgm:prSet presAssocID="{DE7C6110-B03D-4BE9-A808-151078FBC906}" presName="connTx" presStyleLbl="parChTrans1D2" presStyleIdx="0" presStyleCnt="3"/>
      <dgm:spPr/>
    </dgm:pt>
    <dgm:pt modelId="{BBD84D4D-A174-4E45-BB57-B7AC1E2A2C71}" type="pres">
      <dgm:prSet presAssocID="{250E3A68-03BA-4A5B-A226-2878E7378CF7}" presName="root2" presStyleCnt="0"/>
      <dgm:spPr/>
    </dgm:pt>
    <dgm:pt modelId="{B1655F0D-1315-40D5-BB5F-E17CE3861034}" type="pres">
      <dgm:prSet presAssocID="{250E3A68-03BA-4A5B-A226-2878E7378CF7}" presName="LevelTwoTextNode" presStyleLbl="node2" presStyleIdx="0" presStyleCnt="3">
        <dgm:presLayoutVars>
          <dgm:chPref val="3"/>
        </dgm:presLayoutVars>
      </dgm:prSet>
      <dgm:spPr/>
    </dgm:pt>
    <dgm:pt modelId="{E4783D1D-0951-4A52-8080-4B46FE0EC103}" type="pres">
      <dgm:prSet presAssocID="{250E3A68-03BA-4A5B-A226-2878E7378CF7}" presName="level3hierChild" presStyleCnt="0"/>
      <dgm:spPr/>
    </dgm:pt>
    <dgm:pt modelId="{9B840FC3-61ED-42EA-88BD-3AA650745165}" type="pres">
      <dgm:prSet presAssocID="{DDADA778-1B61-4E6E-8DF0-A58688CD198B}" presName="conn2-1" presStyleLbl="parChTrans1D2" presStyleIdx="1" presStyleCnt="3"/>
      <dgm:spPr/>
    </dgm:pt>
    <dgm:pt modelId="{A078B890-8011-4B7F-B1CD-49D87DFF75BF}" type="pres">
      <dgm:prSet presAssocID="{DDADA778-1B61-4E6E-8DF0-A58688CD198B}" presName="connTx" presStyleLbl="parChTrans1D2" presStyleIdx="1" presStyleCnt="3"/>
      <dgm:spPr/>
    </dgm:pt>
    <dgm:pt modelId="{C6BB98E7-44CD-4C07-8511-F254349F8052}" type="pres">
      <dgm:prSet presAssocID="{E519B4ED-DBEC-4A50-BAD9-B79B2ABA021E}" presName="root2" presStyleCnt="0"/>
      <dgm:spPr/>
    </dgm:pt>
    <dgm:pt modelId="{37FA198A-D6E9-4D0A-A2E8-3EDC0BDBCD3C}" type="pres">
      <dgm:prSet presAssocID="{E519B4ED-DBEC-4A50-BAD9-B79B2ABA021E}" presName="LevelTwoTextNode" presStyleLbl="node2" presStyleIdx="1" presStyleCnt="3">
        <dgm:presLayoutVars>
          <dgm:chPref val="3"/>
        </dgm:presLayoutVars>
      </dgm:prSet>
      <dgm:spPr/>
    </dgm:pt>
    <dgm:pt modelId="{D13FF46D-5035-4472-ACDB-27A0CDC08EC2}" type="pres">
      <dgm:prSet presAssocID="{E519B4ED-DBEC-4A50-BAD9-B79B2ABA021E}" presName="level3hierChild" presStyleCnt="0"/>
      <dgm:spPr/>
    </dgm:pt>
    <dgm:pt modelId="{C734D3F4-3466-420E-BF92-CA8C183566DF}" type="pres">
      <dgm:prSet presAssocID="{8BDDFA1A-10C5-4D76-A3E5-E9FF7C64767F}" presName="conn2-1" presStyleLbl="parChTrans1D2" presStyleIdx="2" presStyleCnt="3"/>
      <dgm:spPr/>
    </dgm:pt>
    <dgm:pt modelId="{A8405F1B-CF4C-4E26-A6CA-53966A7B3E8C}" type="pres">
      <dgm:prSet presAssocID="{8BDDFA1A-10C5-4D76-A3E5-E9FF7C64767F}" presName="connTx" presStyleLbl="parChTrans1D2" presStyleIdx="2" presStyleCnt="3"/>
      <dgm:spPr/>
    </dgm:pt>
    <dgm:pt modelId="{39ADBDAB-8929-44A5-8526-5B64FFDCCC55}" type="pres">
      <dgm:prSet presAssocID="{EBDEAFAD-B05B-40A7-9D42-0829C1858D4E}" presName="root2" presStyleCnt="0"/>
      <dgm:spPr/>
    </dgm:pt>
    <dgm:pt modelId="{7117CB50-A4D8-492A-AD93-04890B4A8FD0}" type="pres">
      <dgm:prSet presAssocID="{EBDEAFAD-B05B-40A7-9D42-0829C1858D4E}" presName="LevelTwoTextNode" presStyleLbl="node2" presStyleIdx="2" presStyleCnt="3">
        <dgm:presLayoutVars>
          <dgm:chPref val="3"/>
        </dgm:presLayoutVars>
      </dgm:prSet>
      <dgm:spPr/>
    </dgm:pt>
    <dgm:pt modelId="{B357A20E-EE3B-4233-94CB-A5F3EEC64A49}" type="pres">
      <dgm:prSet presAssocID="{EBDEAFAD-B05B-40A7-9D42-0829C1858D4E}" presName="level3hierChild" presStyleCnt="0"/>
      <dgm:spPr/>
    </dgm:pt>
  </dgm:ptLst>
  <dgm:cxnLst>
    <dgm:cxn modelId="{C3BF2119-E4D2-4915-965B-BB42DA867687}" type="presOf" srcId="{8BDDFA1A-10C5-4D76-A3E5-E9FF7C64767F}" destId="{A8405F1B-CF4C-4E26-A6CA-53966A7B3E8C}" srcOrd="1" destOrd="0" presId="urn:microsoft.com/office/officeart/2005/8/layout/hierarchy2"/>
    <dgm:cxn modelId="{1D6AB619-817A-4B83-AC4D-E2B54CF41B05}" type="presOf" srcId="{DDADA778-1B61-4E6E-8DF0-A58688CD198B}" destId="{9B840FC3-61ED-42EA-88BD-3AA650745165}" srcOrd="0" destOrd="0" presId="urn:microsoft.com/office/officeart/2005/8/layout/hierarchy2"/>
    <dgm:cxn modelId="{7EFE051C-EF8B-44A6-955E-4C553C519E74}" type="presOf" srcId="{DE7C6110-B03D-4BE9-A808-151078FBC906}" destId="{45C4CC4F-7B7D-420D-9730-A0485FBC1023}" srcOrd="1" destOrd="0" presId="urn:microsoft.com/office/officeart/2005/8/layout/hierarchy2"/>
    <dgm:cxn modelId="{46900569-A541-4AD7-8AF5-9188363EB928}" type="presOf" srcId="{771F4852-6AD7-4520-AC2A-5EB6D1973AA5}" destId="{6BB2B8E5-2D3E-4D2A-BCCE-5547F1B54277}" srcOrd="0" destOrd="0" presId="urn:microsoft.com/office/officeart/2005/8/layout/hierarchy2"/>
    <dgm:cxn modelId="{3043AE4B-74A1-46F8-9252-5D175476881D}" type="presOf" srcId="{A80AF55F-94F2-40B7-A7E2-3949773B220A}" destId="{B374208A-F00D-4918-A9A3-E4FFF795B29B}" srcOrd="0" destOrd="0" presId="urn:microsoft.com/office/officeart/2005/8/layout/hierarchy2"/>
    <dgm:cxn modelId="{90DF4253-94CB-4FD3-A4CE-BC8221B5B526}" type="presOf" srcId="{DE7C6110-B03D-4BE9-A808-151078FBC906}" destId="{FE78C833-903B-458C-BC71-DD06E18ADE4F}" srcOrd="0" destOrd="0" presId="urn:microsoft.com/office/officeart/2005/8/layout/hierarchy2"/>
    <dgm:cxn modelId="{9E7FC179-8F69-434A-AFCA-B9DC57C14FA8}" type="presOf" srcId="{250E3A68-03BA-4A5B-A226-2878E7378CF7}" destId="{B1655F0D-1315-40D5-BB5F-E17CE3861034}" srcOrd="0" destOrd="0" presId="urn:microsoft.com/office/officeart/2005/8/layout/hierarchy2"/>
    <dgm:cxn modelId="{25FB057A-E646-4A77-B307-451E9B430015}" type="presOf" srcId="{DDADA778-1B61-4E6E-8DF0-A58688CD198B}" destId="{A078B890-8011-4B7F-B1CD-49D87DFF75BF}" srcOrd="1" destOrd="0" presId="urn:microsoft.com/office/officeart/2005/8/layout/hierarchy2"/>
    <dgm:cxn modelId="{FCD83582-1BBC-4347-BEDD-602F3B7AF124}" type="presOf" srcId="{E519B4ED-DBEC-4A50-BAD9-B79B2ABA021E}" destId="{37FA198A-D6E9-4D0A-A2E8-3EDC0BDBCD3C}" srcOrd="0" destOrd="0" presId="urn:microsoft.com/office/officeart/2005/8/layout/hierarchy2"/>
    <dgm:cxn modelId="{EF5C45B3-ED7A-4848-86B2-E5084C93B1BC}" srcId="{771F4852-6AD7-4520-AC2A-5EB6D1973AA5}" destId="{E519B4ED-DBEC-4A50-BAD9-B79B2ABA021E}" srcOrd="1" destOrd="0" parTransId="{DDADA778-1B61-4E6E-8DF0-A58688CD198B}" sibTransId="{9BDF4534-D601-43A6-A0B0-6E1FFBD0012D}"/>
    <dgm:cxn modelId="{C97F94B7-FD9D-41FA-9636-2ADFA0B279A6}" srcId="{771F4852-6AD7-4520-AC2A-5EB6D1973AA5}" destId="{250E3A68-03BA-4A5B-A226-2878E7378CF7}" srcOrd="0" destOrd="0" parTransId="{DE7C6110-B03D-4BE9-A808-151078FBC906}" sibTransId="{48EBFC25-2C6E-44BF-8B1C-2DC45CDF3E59}"/>
    <dgm:cxn modelId="{4B3A4CBF-F86A-4432-B3A4-601E6BD36999}" srcId="{771F4852-6AD7-4520-AC2A-5EB6D1973AA5}" destId="{EBDEAFAD-B05B-40A7-9D42-0829C1858D4E}" srcOrd="2" destOrd="0" parTransId="{8BDDFA1A-10C5-4D76-A3E5-E9FF7C64767F}" sibTransId="{22D1BD1E-8D08-478D-9455-73D29041D35B}"/>
    <dgm:cxn modelId="{A7A339C0-C4C7-49CB-828A-9F02310C5920}" srcId="{A80AF55F-94F2-40B7-A7E2-3949773B220A}" destId="{771F4852-6AD7-4520-AC2A-5EB6D1973AA5}" srcOrd="0" destOrd="0" parTransId="{82F09DD2-D142-4796-AEB7-028F84F06D1A}" sibTransId="{F13E00ED-92BE-4548-BF04-9ECE1E9BF55E}"/>
    <dgm:cxn modelId="{7FF8D3E4-7F19-426A-9D2B-10D9F4C64E3C}" type="presOf" srcId="{8BDDFA1A-10C5-4D76-A3E5-E9FF7C64767F}" destId="{C734D3F4-3466-420E-BF92-CA8C183566DF}" srcOrd="0" destOrd="0" presId="urn:microsoft.com/office/officeart/2005/8/layout/hierarchy2"/>
    <dgm:cxn modelId="{194C92EC-F73D-4EBE-B4A1-FB8500B110A5}" type="presOf" srcId="{EBDEAFAD-B05B-40A7-9D42-0829C1858D4E}" destId="{7117CB50-A4D8-492A-AD93-04890B4A8FD0}" srcOrd="0" destOrd="0" presId="urn:microsoft.com/office/officeart/2005/8/layout/hierarchy2"/>
    <dgm:cxn modelId="{FE09324E-3221-4043-9AFB-F602CB125CF2}" type="presParOf" srcId="{B374208A-F00D-4918-A9A3-E4FFF795B29B}" destId="{08494647-6462-4B3E-93CD-5EE956761323}" srcOrd="0" destOrd="0" presId="urn:microsoft.com/office/officeart/2005/8/layout/hierarchy2"/>
    <dgm:cxn modelId="{9B2D1A0E-14D7-471C-A408-F3BB63412B3E}" type="presParOf" srcId="{08494647-6462-4B3E-93CD-5EE956761323}" destId="{6BB2B8E5-2D3E-4D2A-BCCE-5547F1B54277}" srcOrd="0" destOrd="0" presId="urn:microsoft.com/office/officeart/2005/8/layout/hierarchy2"/>
    <dgm:cxn modelId="{DB497749-AE87-43B9-A2E0-B6E6BCE8E74A}" type="presParOf" srcId="{08494647-6462-4B3E-93CD-5EE956761323}" destId="{0B279785-B15B-41CE-A2BE-7ED4C9EF844F}" srcOrd="1" destOrd="0" presId="urn:microsoft.com/office/officeart/2005/8/layout/hierarchy2"/>
    <dgm:cxn modelId="{D590638F-36D2-459B-88C4-BD3880D3FF1D}" type="presParOf" srcId="{0B279785-B15B-41CE-A2BE-7ED4C9EF844F}" destId="{FE78C833-903B-458C-BC71-DD06E18ADE4F}" srcOrd="0" destOrd="0" presId="urn:microsoft.com/office/officeart/2005/8/layout/hierarchy2"/>
    <dgm:cxn modelId="{711CD2BB-38AA-483D-98F0-A4DCDDFD8BDD}" type="presParOf" srcId="{FE78C833-903B-458C-BC71-DD06E18ADE4F}" destId="{45C4CC4F-7B7D-420D-9730-A0485FBC1023}" srcOrd="0" destOrd="0" presId="urn:microsoft.com/office/officeart/2005/8/layout/hierarchy2"/>
    <dgm:cxn modelId="{A7680D60-433B-467C-9654-B69186B3B56F}" type="presParOf" srcId="{0B279785-B15B-41CE-A2BE-7ED4C9EF844F}" destId="{BBD84D4D-A174-4E45-BB57-B7AC1E2A2C71}" srcOrd="1" destOrd="0" presId="urn:microsoft.com/office/officeart/2005/8/layout/hierarchy2"/>
    <dgm:cxn modelId="{6BD41902-3612-42CC-BF77-92BF7390F6D6}" type="presParOf" srcId="{BBD84D4D-A174-4E45-BB57-B7AC1E2A2C71}" destId="{B1655F0D-1315-40D5-BB5F-E17CE3861034}" srcOrd="0" destOrd="0" presId="urn:microsoft.com/office/officeart/2005/8/layout/hierarchy2"/>
    <dgm:cxn modelId="{4CA8CCF0-4F8D-4BB4-B865-19215D980EDF}" type="presParOf" srcId="{BBD84D4D-A174-4E45-BB57-B7AC1E2A2C71}" destId="{E4783D1D-0951-4A52-8080-4B46FE0EC103}" srcOrd="1" destOrd="0" presId="urn:microsoft.com/office/officeart/2005/8/layout/hierarchy2"/>
    <dgm:cxn modelId="{5F0EF91A-637B-400E-8052-1CC28E6FB1AD}" type="presParOf" srcId="{0B279785-B15B-41CE-A2BE-7ED4C9EF844F}" destId="{9B840FC3-61ED-42EA-88BD-3AA650745165}" srcOrd="2" destOrd="0" presId="urn:microsoft.com/office/officeart/2005/8/layout/hierarchy2"/>
    <dgm:cxn modelId="{6297DA80-953F-4AB0-A292-60EE59DDF850}" type="presParOf" srcId="{9B840FC3-61ED-42EA-88BD-3AA650745165}" destId="{A078B890-8011-4B7F-B1CD-49D87DFF75BF}" srcOrd="0" destOrd="0" presId="urn:microsoft.com/office/officeart/2005/8/layout/hierarchy2"/>
    <dgm:cxn modelId="{E9DCD881-4138-4030-9095-5A4CFE624B24}" type="presParOf" srcId="{0B279785-B15B-41CE-A2BE-7ED4C9EF844F}" destId="{C6BB98E7-44CD-4C07-8511-F254349F8052}" srcOrd="3" destOrd="0" presId="urn:microsoft.com/office/officeart/2005/8/layout/hierarchy2"/>
    <dgm:cxn modelId="{3071D0B0-F586-4D16-A1CE-AEEA1D6770C7}" type="presParOf" srcId="{C6BB98E7-44CD-4C07-8511-F254349F8052}" destId="{37FA198A-D6E9-4D0A-A2E8-3EDC0BDBCD3C}" srcOrd="0" destOrd="0" presId="urn:microsoft.com/office/officeart/2005/8/layout/hierarchy2"/>
    <dgm:cxn modelId="{4D588584-70B0-43F7-8C14-9DBC921E4055}" type="presParOf" srcId="{C6BB98E7-44CD-4C07-8511-F254349F8052}" destId="{D13FF46D-5035-4472-ACDB-27A0CDC08EC2}" srcOrd="1" destOrd="0" presId="urn:microsoft.com/office/officeart/2005/8/layout/hierarchy2"/>
    <dgm:cxn modelId="{6D2E8B80-20B0-436C-8F30-24DCEDCA7C2F}" type="presParOf" srcId="{0B279785-B15B-41CE-A2BE-7ED4C9EF844F}" destId="{C734D3F4-3466-420E-BF92-CA8C183566DF}" srcOrd="4" destOrd="0" presId="urn:microsoft.com/office/officeart/2005/8/layout/hierarchy2"/>
    <dgm:cxn modelId="{75676646-13C3-4814-849E-033D392F2283}" type="presParOf" srcId="{C734D3F4-3466-420E-BF92-CA8C183566DF}" destId="{A8405F1B-CF4C-4E26-A6CA-53966A7B3E8C}" srcOrd="0" destOrd="0" presId="urn:microsoft.com/office/officeart/2005/8/layout/hierarchy2"/>
    <dgm:cxn modelId="{EE98F714-D039-4982-97A4-C05041813D5A}" type="presParOf" srcId="{0B279785-B15B-41CE-A2BE-7ED4C9EF844F}" destId="{39ADBDAB-8929-44A5-8526-5B64FFDCCC55}" srcOrd="5" destOrd="0" presId="urn:microsoft.com/office/officeart/2005/8/layout/hierarchy2"/>
    <dgm:cxn modelId="{CFB9CBF9-F6B4-47E8-8E57-BBA8D9378B9A}" type="presParOf" srcId="{39ADBDAB-8929-44A5-8526-5B64FFDCCC55}" destId="{7117CB50-A4D8-492A-AD93-04890B4A8FD0}" srcOrd="0" destOrd="0" presId="urn:microsoft.com/office/officeart/2005/8/layout/hierarchy2"/>
    <dgm:cxn modelId="{5E1A52D3-4BA4-4DF6-AD1C-DF1D1F1246EB}" type="presParOf" srcId="{39ADBDAB-8929-44A5-8526-5B64FFDCCC55}" destId="{B357A20E-EE3B-4233-94CB-A5F3EEC64A49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0AF55F-94F2-40B7-A7E2-3949773B220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1F4852-6AD7-4520-AC2A-5EB6D1973AA5}">
      <dgm:prSet phldrT="[Text]"/>
      <dgm:spPr>
        <a:solidFill>
          <a:srgbClr val="273A86"/>
        </a:solidFill>
      </dgm:spPr>
      <dgm:t>
        <a:bodyPr/>
        <a:lstStyle/>
        <a:p>
          <a:r>
            <a:rPr lang="en-US" b="1" dirty="0"/>
            <a:t>Low English Literacy</a:t>
          </a:r>
        </a:p>
      </dgm:t>
    </dgm:pt>
    <dgm:pt modelId="{82F09DD2-D142-4796-AEB7-028F84F06D1A}" type="parTrans" cxnId="{A7A339C0-C4C7-49CB-828A-9F02310C5920}">
      <dgm:prSet/>
      <dgm:spPr/>
      <dgm:t>
        <a:bodyPr/>
        <a:lstStyle/>
        <a:p>
          <a:endParaRPr lang="en-US"/>
        </a:p>
      </dgm:t>
    </dgm:pt>
    <dgm:pt modelId="{F13E00ED-92BE-4548-BF04-9ECE1E9BF55E}" type="sibTrans" cxnId="{A7A339C0-C4C7-49CB-828A-9F02310C5920}">
      <dgm:prSet/>
      <dgm:spPr/>
      <dgm:t>
        <a:bodyPr/>
        <a:lstStyle/>
        <a:p>
          <a:endParaRPr lang="en-US"/>
        </a:p>
      </dgm:t>
    </dgm:pt>
    <dgm:pt modelId="{250E3A68-03BA-4A5B-A226-2878E7378CF7}">
      <dgm:prSet phldrT="[Text]"/>
      <dgm:spPr>
        <a:solidFill>
          <a:srgbClr val="273A86"/>
        </a:solidFill>
      </dgm:spPr>
      <dgm:t>
        <a:bodyPr/>
        <a:lstStyle/>
        <a:p>
          <a:r>
            <a:rPr lang="en-US" dirty="0"/>
            <a:t>Could not participate</a:t>
          </a:r>
        </a:p>
      </dgm:t>
    </dgm:pt>
    <dgm:pt modelId="{DE7C6110-B03D-4BE9-A808-151078FBC906}" type="parTrans" cxnId="{C97F94B7-FD9D-41FA-9636-2ADFA0B279A6}">
      <dgm:prSet/>
      <dgm:spPr/>
      <dgm:t>
        <a:bodyPr/>
        <a:lstStyle/>
        <a:p>
          <a:endParaRPr lang="en-US"/>
        </a:p>
      </dgm:t>
    </dgm:pt>
    <dgm:pt modelId="{48EBFC25-2C6E-44BF-8B1C-2DC45CDF3E59}" type="sibTrans" cxnId="{C97F94B7-FD9D-41FA-9636-2ADFA0B279A6}">
      <dgm:prSet/>
      <dgm:spPr/>
      <dgm:t>
        <a:bodyPr/>
        <a:lstStyle/>
        <a:p>
          <a:endParaRPr lang="en-US"/>
        </a:p>
      </dgm:t>
    </dgm:pt>
    <dgm:pt modelId="{E519B4ED-DBEC-4A50-BAD9-B79B2ABA021E}">
      <dgm:prSet phldrT="[Text]"/>
      <dgm:spPr>
        <a:solidFill>
          <a:srgbClr val="273A86"/>
        </a:solidFill>
      </dgm:spPr>
      <dgm:t>
        <a:bodyPr/>
        <a:lstStyle/>
        <a:p>
          <a:r>
            <a:rPr lang="en-US" dirty="0"/>
            <a:t>Below level 1</a:t>
          </a:r>
        </a:p>
      </dgm:t>
    </dgm:pt>
    <dgm:pt modelId="{DDADA778-1B61-4E6E-8DF0-A58688CD198B}" type="parTrans" cxnId="{EF5C45B3-ED7A-4848-86B2-E5084C93B1BC}">
      <dgm:prSet/>
      <dgm:spPr/>
      <dgm:t>
        <a:bodyPr/>
        <a:lstStyle/>
        <a:p>
          <a:endParaRPr lang="en-US"/>
        </a:p>
      </dgm:t>
    </dgm:pt>
    <dgm:pt modelId="{9BDF4534-D601-43A6-A0B0-6E1FFBD0012D}" type="sibTrans" cxnId="{EF5C45B3-ED7A-4848-86B2-E5084C93B1BC}">
      <dgm:prSet/>
      <dgm:spPr/>
      <dgm:t>
        <a:bodyPr/>
        <a:lstStyle/>
        <a:p>
          <a:endParaRPr lang="en-US"/>
        </a:p>
      </dgm:t>
    </dgm:pt>
    <dgm:pt modelId="{EBDEAFAD-B05B-40A7-9D42-0829C1858D4E}">
      <dgm:prSet phldrT="[Text]"/>
      <dgm:spPr>
        <a:solidFill>
          <a:srgbClr val="273A86"/>
        </a:solidFill>
      </dgm:spPr>
      <dgm:t>
        <a:bodyPr/>
        <a:lstStyle/>
        <a:p>
          <a:r>
            <a:rPr lang="en-US" dirty="0"/>
            <a:t>Level 1</a:t>
          </a:r>
        </a:p>
      </dgm:t>
    </dgm:pt>
    <dgm:pt modelId="{8BDDFA1A-10C5-4D76-A3E5-E9FF7C64767F}" type="parTrans" cxnId="{4B3A4CBF-F86A-4432-B3A4-601E6BD36999}">
      <dgm:prSet/>
      <dgm:spPr/>
      <dgm:t>
        <a:bodyPr/>
        <a:lstStyle/>
        <a:p>
          <a:endParaRPr lang="en-US"/>
        </a:p>
      </dgm:t>
    </dgm:pt>
    <dgm:pt modelId="{22D1BD1E-8D08-478D-9455-73D29041D35B}" type="sibTrans" cxnId="{4B3A4CBF-F86A-4432-B3A4-601E6BD36999}">
      <dgm:prSet/>
      <dgm:spPr/>
      <dgm:t>
        <a:bodyPr/>
        <a:lstStyle/>
        <a:p>
          <a:endParaRPr lang="en-US"/>
        </a:p>
      </dgm:t>
    </dgm:pt>
    <dgm:pt modelId="{46F75D99-01A5-4F32-8AF3-3477B4A6DFDD}" type="pres">
      <dgm:prSet presAssocID="{A80AF55F-94F2-40B7-A7E2-3949773B220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A1E75C0-90B9-4185-848C-FADFD4B0EB02}" type="pres">
      <dgm:prSet presAssocID="{771F4852-6AD7-4520-AC2A-5EB6D1973AA5}" presName="root1" presStyleCnt="0"/>
      <dgm:spPr/>
    </dgm:pt>
    <dgm:pt modelId="{46DE79D7-D027-4C2F-8152-9A89EE600091}" type="pres">
      <dgm:prSet presAssocID="{771F4852-6AD7-4520-AC2A-5EB6D1973AA5}" presName="LevelOneTextNode" presStyleLbl="node0" presStyleIdx="0" presStyleCnt="1" custScaleX="104585" custScaleY="100443">
        <dgm:presLayoutVars>
          <dgm:chPref val="3"/>
        </dgm:presLayoutVars>
      </dgm:prSet>
      <dgm:spPr/>
    </dgm:pt>
    <dgm:pt modelId="{DEF378D7-18F8-4C3B-917C-7B2FD6F7E8DF}" type="pres">
      <dgm:prSet presAssocID="{771F4852-6AD7-4520-AC2A-5EB6D1973AA5}" presName="level2hierChild" presStyleCnt="0"/>
      <dgm:spPr/>
    </dgm:pt>
    <dgm:pt modelId="{CB65382F-5254-465B-8796-B4A76FB8EE96}" type="pres">
      <dgm:prSet presAssocID="{DE7C6110-B03D-4BE9-A808-151078FBC906}" presName="conn2-1" presStyleLbl="parChTrans1D2" presStyleIdx="0" presStyleCnt="3"/>
      <dgm:spPr/>
    </dgm:pt>
    <dgm:pt modelId="{FD378952-F3CA-4915-9938-70795D81C4A5}" type="pres">
      <dgm:prSet presAssocID="{DE7C6110-B03D-4BE9-A808-151078FBC906}" presName="connTx" presStyleLbl="parChTrans1D2" presStyleIdx="0" presStyleCnt="3"/>
      <dgm:spPr/>
    </dgm:pt>
    <dgm:pt modelId="{6A5BEB57-F23E-470B-BA29-BD0EAD8F6D4C}" type="pres">
      <dgm:prSet presAssocID="{250E3A68-03BA-4A5B-A226-2878E7378CF7}" presName="root2" presStyleCnt="0"/>
      <dgm:spPr/>
    </dgm:pt>
    <dgm:pt modelId="{8738EF51-1CA7-4BDE-A31B-F0D6DE75D76F}" type="pres">
      <dgm:prSet presAssocID="{250E3A68-03BA-4A5B-A226-2878E7378CF7}" presName="LevelTwoTextNode" presStyleLbl="node2" presStyleIdx="0" presStyleCnt="3">
        <dgm:presLayoutVars>
          <dgm:chPref val="3"/>
        </dgm:presLayoutVars>
      </dgm:prSet>
      <dgm:spPr/>
    </dgm:pt>
    <dgm:pt modelId="{C9F055D1-90E6-4B69-B99D-7018095993BC}" type="pres">
      <dgm:prSet presAssocID="{250E3A68-03BA-4A5B-A226-2878E7378CF7}" presName="level3hierChild" presStyleCnt="0"/>
      <dgm:spPr/>
    </dgm:pt>
    <dgm:pt modelId="{2DAC95F1-4905-42DC-8BC3-CCC192A9ADB0}" type="pres">
      <dgm:prSet presAssocID="{DDADA778-1B61-4E6E-8DF0-A58688CD198B}" presName="conn2-1" presStyleLbl="parChTrans1D2" presStyleIdx="1" presStyleCnt="3"/>
      <dgm:spPr/>
    </dgm:pt>
    <dgm:pt modelId="{5213AC80-FD5C-406B-BF59-A1F9391DB743}" type="pres">
      <dgm:prSet presAssocID="{DDADA778-1B61-4E6E-8DF0-A58688CD198B}" presName="connTx" presStyleLbl="parChTrans1D2" presStyleIdx="1" presStyleCnt="3"/>
      <dgm:spPr/>
    </dgm:pt>
    <dgm:pt modelId="{596A1128-AA50-4123-BEEB-AB55EC0BB387}" type="pres">
      <dgm:prSet presAssocID="{E519B4ED-DBEC-4A50-BAD9-B79B2ABA021E}" presName="root2" presStyleCnt="0"/>
      <dgm:spPr/>
    </dgm:pt>
    <dgm:pt modelId="{7A8A23C2-08EB-4DE7-AD8C-32BAC406919D}" type="pres">
      <dgm:prSet presAssocID="{E519B4ED-DBEC-4A50-BAD9-B79B2ABA021E}" presName="LevelTwoTextNode" presStyleLbl="node2" presStyleIdx="1" presStyleCnt="3">
        <dgm:presLayoutVars>
          <dgm:chPref val="3"/>
        </dgm:presLayoutVars>
      </dgm:prSet>
      <dgm:spPr/>
    </dgm:pt>
    <dgm:pt modelId="{CCE487EB-8B33-4601-8257-9EB0DFC2F60F}" type="pres">
      <dgm:prSet presAssocID="{E519B4ED-DBEC-4A50-BAD9-B79B2ABA021E}" presName="level3hierChild" presStyleCnt="0"/>
      <dgm:spPr/>
    </dgm:pt>
    <dgm:pt modelId="{C8ECBE16-934A-4925-83EC-487F3A59A072}" type="pres">
      <dgm:prSet presAssocID="{8BDDFA1A-10C5-4D76-A3E5-E9FF7C64767F}" presName="conn2-1" presStyleLbl="parChTrans1D2" presStyleIdx="2" presStyleCnt="3"/>
      <dgm:spPr/>
    </dgm:pt>
    <dgm:pt modelId="{69E46DA2-E60F-49BC-9145-0BDF8B078385}" type="pres">
      <dgm:prSet presAssocID="{8BDDFA1A-10C5-4D76-A3E5-E9FF7C64767F}" presName="connTx" presStyleLbl="parChTrans1D2" presStyleIdx="2" presStyleCnt="3"/>
      <dgm:spPr/>
    </dgm:pt>
    <dgm:pt modelId="{74AE4A66-2553-4705-969B-3A42C20A83BA}" type="pres">
      <dgm:prSet presAssocID="{EBDEAFAD-B05B-40A7-9D42-0829C1858D4E}" presName="root2" presStyleCnt="0"/>
      <dgm:spPr/>
    </dgm:pt>
    <dgm:pt modelId="{E5978F35-A77E-47F5-9F3C-0209997D9CA1}" type="pres">
      <dgm:prSet presAssocID="{EBDEAFAD-B05B-40A7-9D42-0829C1858D4E}" presName="LevelTwoTextNode" presStyleLbl="node2" presStyleIdx="2" presStyleCnt="3">
        <dgm:presLayoutVars>
          <dgm:chPref val="3"/>
        </dgm:presLayoutVars>
      </dgm:prSet>
      <dgm:spPr/>
    </dgm:pt>
    <dgm:pt modelId="{A9AFC075-D424-4450-A8FD-9BAC631BD599}" type="pres">
      <dgm:prSet presAssocID="{EBDEAFAD-B05B-40A7-9D42-0829C1858D4E}" presName="level3hierChild" presStyleCnt="0"/>
      <dgm:spPr/>
    </dgm:pt>
  </dgm:ptLst>
  <dgm:cxnLst>
    <dgm:cxn modelId="{4A1DB905-26E4-4E0E-88DA-EC157DA0E1E2}" type="presOf" srcId="{A80AF55F-94F2-40B7-A7E2-3949773B220A}" destId="{46F75D99-01A5-4F32-8AF3-3477B4A6DFDD}" srcOrd="0" destOrd="0" presId="urn:microsoft.com/office/officeart/2005/8/layout/hierarchy2"/>
    <dgm:cxn modelId="{8D23320C-8427-445E-9493-F0F2EBC8847B}" type="presOf" srcId="{8BDDFA1A-10C5-4D76-A3E5-E9FF7C64767F}" destId="{C8ECBE16-934A-4925-83EC-487F3A59A072}" srcOrd="0" destOrd="0" presId="urn:microsoft.com/office/officeart/2005/8/layout/hierarchy2"/>
    <dgm:cxn modelId="{95C66A5F-64A9-4870-B9A0-F982157DD4B4}" type="presOf" srcId="{DE7C6110-B03D-4BE9-A808-151078FBC906}" destId="{CB65382F-5254-465B-8796-B4A76FB8EE96}" srcOrd="0" destOrd="0" presId="urn:microsoft.com/office/officeart/2005/8/layout/hierarchy2"/>
    <dgm:cxn modelId="{A0C44E50-D6A5-41E9-A68F-9C59ACA90C8F}" type="presOf" srcId="{DE7C6110-B03D-4BE9-A808-151078FBC906}" destId="{FD378952-F3CA-4915-9938-70795D81C4A5}" srcOrd="1" destOrd="0" presId="urn:microsoft.com/office/officeart/2005/8/layout/hierarchy2"/>
    <dgm:cxn modelId="{1ADE0C9F-861F-4BFB-9FD5-87059B182F6F}" type="presOf" srcId="{771F4852-6AD7-4520-AC2A-5EB6D1973AA5}" destId="{46DE79D7-D027-4C2F-8152-9A89EE600091}" srcOrd="0" destOrd="0" presId="urn:microsoft.com/office/officeart/2005/8/layout/hierarchy2"/>
    <dgm:cxn modelId="{EF5C45B3-ED7A-4848-86B2-E5084C93B1BC}" srcId="{771F4852-6AD7-4520-AC2A-5EB6D1973AA5}" destId="{E519B4ED-DBEC-4A50-BAD9-B79B2ABA021E}" srcOrd="1" destOrd="0" parTransId="{DDADA778-1B61-4E6E-8DF0-A58688CD198B}" sibTransId="{9BDF4534-D601-43A6-A0B0-6E1FFBD0012D}"/>
    <dgm:cxn modelId="{C97F94B7-FD9D-41FA-9636-2ADFA0B279A6}" srcId="{771F4852-6AD7-4520-AC2A-5EB6D1973AA5}" destId="{250E3A68-03BA-4A5B-A226-2878E7378CF7}" srcOrd="0" destOrd="0" parTransId="{DE7C6110-B03D-4BE9-A808-151078FBC906}" sibTransId="{48EBFC25-2C6E-44BF-8B1C-2DC45CDF3E59}"/>
    <dgm:cxn modelId="{4B3A4CBF-F86A-4432-B3A4-601E6BD36999}" srcId="{771F4852-6AD7-4520-AC2A-5EB6D1973AA5}" destId="{EBDEAFAD-B05B-40A7-9D42-0829C1858D4E}" srcOrd="2" destOrd="0" parTransId="{8BDDFA1A-10C5-4D76-A3E5-E9FF7C64767F}" sibTransId="{22D1BD1E-8D08-478D-9455-73D29041D35B}"/>
    <dgm:cxn modelId="{A7A339C0-C4C7-49CB-828A-9F02310C5920}" srcId="{A80AF55F-94F2-40B7-A7E2-3949773B220A}" destId="{771F4852-6AD7-4520-AC2A-5EB6D1973AA5}" srcOrd="0" destOrd="0" parTransId="{82F09DD2-D142-4796-AEB7-028F84F06D1A}" sibTransId="{F13E00ED-92BE-4548-BF04-9ECE1E9BF55E}"/>
    <dgm:cxn modelId="{B9610DD6-49B3-4C6D-938D-3651C013CDBA}" type="presOf" srcId="{E519B4ED-DBEC-4A50-BAD9-B79B2ABA021E}" destId="{7A8A23C2-08EB-4DE7-AD8C-32BAC406919D}" srcOrd="0" destOrd="0" presId="urn:microsoft.com/office/officeart/2005/8/layout/hierarchy2"/>
    <dgm:cxn modelId="{8B5AFCE9-B0EB-402C-97F6-2DD7F00389D6}" type="presOf" srcId="{250E3A68-03BA-4A5B-A226-2878E7378CF7}" destId="{8738EF51-1CA7-4BDE-A31B-F0D6DE75D76F}" srcOrd="0" destOrd="0" presId="urn:microsoft.com/office/officeart/2005/8/layout/hierarchy2"/>
    <dgm:cxn modelId="{94AEF8EC-6607-4E86-97EF-816946D28F7D}" type="presOf" srcId="{DDADA778-1B61-4E6E-8DF0-A58688CD198B}" destId="{5213AC80-FD5C-406B-BF59-A1F9391DB743}" srcOrd="1" destOrd="0" presId="urn:microsoft.com/office/officeart/2005/8/layout/hierarchy2"/>
    <dgm:cxn modelId="{7FB943F7-08A1-4AE5-9150-0CBB9B5266BA}" type="presOf" srcId="{DDADA778-1B61-4E6E-8DF0-A58688CD198B}" destId="{2DAC95F1-4905-42DC-8BC3-CCC192A9ADB0}" srcOrd="0" destOrd="0" presId="urn:microsoft.com/office/officeart/2005/8/layout/hierarchy2"/>
    <dgm:cxn modelId="{60F62EFC-BB24-4736-9F20-5EE313623686}" type="presOf" srcId="{8BDDFA1A-10C5-4D76-A3E5-E9FF7C64767F}" destId="{69E46DA2-E60F-49BC-9145-0BDF8B078385}" srcOrd="1" destOrd="0" presId="urn:microsoft.com/office/officeart/2005/8/layout/hierarchy2"/>
    <dgm:cxn modelId="{42DFB4FE-8364-46A3-BCDF-3E016B88633E}" type="presOf" srcId="{EBDEAFAD-B05B-40A7-9D42-0829C1858D4E}" destId="{E5978F35-A77E-47F5-9F3C-0209997D9CA1}" srcOrd="0" destOrd="0" presId="urn:microsoft.com/office/officeart/2005/8/layout/hierarchy2"/>
    <dgm:cxn modelId="{B98D5313-8155-4BC3-B2EA-3B19956C8EDA}" type="presParOf" srcId="{46F75D99-01A5-4F32-8AF3-3477B4A6DFDD}" destId="{4A1E75C0-90B9-4185-848C-FADFD4B0EB02}" srcOrd="0" destOrd="0" presId="urn:microsoft.com/office/officeart/2005/8/layout/hierarchy2"/>
    <dgm:cxn modelId="{5477C9FC-EACF-4667-99D9-5D6AEE9F797D}" type="presParOf" srcId="{4A1E75C0-90B9-4185-848C-FADFD4B0EB02}" destId="{46DE79D7-D027-4C2F-8152-9A89EE600091}" srcOrd="0" destOrd="0" presId="urn:microsoft.com/office/officeart/2005/8/layout/hierarchy2"/>
    <dgm:cxn modelId="{C6B5F830-0418-4255-9F5C-65EAA421B525}" type="presParOf" srcId="{4A1E75C0-90B9-4185-848C-FADFD4B0EB02}" destId="{DEF378D7-18F8-4C3B-917C-7B2FD6F7E8DF}" srcOrd="1" destOrd="0" presId="urn:microsoft.com/office/officeart/2005/8/layout/hierarchy2"/>
    <dgm:cxn modelId="{486587AA-5B63-478E-A556-1C823B355E27}" type="presParOf" srcId="{DEF378D7-18F8-4C3B-917C-7B2FD6F7E8DF}" destId="{CB65382F-5254-465B-8796-B4A76FB8EE96}" srcOrd="0" destOrd="0" presId="urn:microsoft.com/office/officeart/2005/8/layout/hierarchy2"/>
    <dgm:cxn modelId="{09AB8803-2D71-47A9-88D8-BD6F6DA142C4}" type="presParOf" srcId="{CB65382F-5254-465B-8796-B4A76FB8EE96}" destId="{FD378952-F3CA-4915-9938-70795D81C4A5}" srcOrd="0" destOrd="0" presId="urn:microsoft.com/office/officeart/2005/8/layout/hierarchy2"/>
    <dgm:cxn modelId="{B454BDE9-B6C9-4E70-BC40-3F9EE442C1ED}" type="presParOf" srcId="{DEF378D7-18F8-4C3B-917C-7B2FD6F7E8DF}" destId="{6A5BEB57-F23E-470B-BA29-BD0EAD8F6D4C}" srcOrd="1" destOrd="0" presId="urn:microsoft.com/office/officeart/2005/8/layout/hierarchy2"/>
    <dgm:cxn modelId="{26F67DD0-4666-448B-A63A-8FEEAB2A76C8}" type="presParOf" srcId="{6A5BEB57-F23E-470B-BA29-BD0EAD8F6D4C}" destId="{8738EF51-1CA7-4BDE-A31B-F0D6DE75D76F}" srcOrd="0" destOrd="0" presId="urn:microsoft.com/office/officeart/2005/8/layout/hierarchy2"/>
    <dgm:cxn modelId="{425BAA7C-7F48-4429-872B-E5BBFF9735AC}" type="presParOf" srcId="{6A5BEB57-F23E-470B-BA29-BD0EAD8F6D4C}" destId="{C9F055D1-90E6-4B69-B99D-7018095993BC}" srcOrd="1" destOrd="0" presId="urn:microsoft.com/office/officeart/2005/8/layout/hierarchy2"/>
    <dgm:cxn modelId="{F6E109E2-81F9-4C2A-904D-437E3CE5AEA4}" type="presParOf" srcId="{DEF378D7-18F8-4C3B-917C-7B2FD6F7E8DF}" destId="{2DAC95F1-4905-42DC-8BC3-CCC192A9ADB0}" srcOrd="2" destOrd="0" presId="urn:microsoft.com/office/officeart/2005/8/layout/hierarchy2"/>
    <dgm:cxn modelId="{104715A8-49EA-4E02-BA89-5355259F12E5}" type="presParOf" srcId="{2DAC95F1-4905-42DC-8BC3-CCC192A9ADB0}" destId="{5213AC80-FD5C-406B-BF59-A1F9391DB743}" srcOrd="0" destOrd="0" presId="urn:microsoft.com/office/officeart/2005/8/layout/hierarchy2"/>
    <dgm:cxn modelId="{161DDB51-9BF0-4BB6-866F-B45664D6BB3C}" type="presParOf" srcId="{DEF378D7-18F8-4C3B-917C-7B2FD6F7E8DF}" destId="{596A1128-AA50-4123-BEEB-AB55EC0BB387}" srcOrd="3" destOrd="0" presId="urn:microsoft.com/office/officeart/2005/8/layout/hierarchy2"/>
    <dgm:cxn modelId="{A4758441-F240-4317-935C-1E3B674BE07C}" type="presParOf" srcId="{596A1128-AA50-4123-BEEB-AB55EC0BB387}" destId="{7A8A23C2-08EB-4DE7-AD8C-32BAC406919D}" srcOrd="0" destOrd="0" presId="urn:microsoft.com/office/officeart/2005/8/layout/hierarchy2"/>
    <dgm:cxn modelId="{6C278708-84F5-46A1-9238-7DE7C38E6056}" type="presParOf" srcId="{596A1128-AA50-4123-BEEB-AB55EC0BB387}" destId="{CCE487EB-8B33-4601-8257-9EB0DFC2F60F}" srcOrd="1" destOrd="0" presId="urn:microsoft.com/office/officeart/2005/8/layout/hierarchy2"/>
    <dgm:cxn modelId="{327EB957-210D-43E4-80D1-8FCD0A585031}" type="presParOf" srcId="{DEF378D7-18F8-4C3B-917C-7B2FD6F7E8DF}" destId="{C8ECBE16-934A-4925-83EC-487F3A59A072}" srcOrd="4" destOrd="0" presId="urn:microsoft.com/office/officeart/2005/8/layout/hierarchy2"/>
    <dgm:cxn modelId="{0CEC6F2C-5B98-4643-8256-E5DEDC5F70A9}" type="presParOf" srcId="{C8ECBE16-934A-4925-83EC-487F3A59A072}" destId="{69E46DA2-E60F-49BC-9145-0BDF8B078385}" srcOrd="0" destOrd="0" presId="urn:microsoft.com/office/officeart/2005/8/layout/hierarchy2"/>
    <dgm:cxn modelId="{DEE42A00-D5D0-42C9-9C66-A11CC6C8146D}" type="presParOf" srcId="{DEF378D7-18F8-4C3B-917C-7B2FD6F7E8DF}" destId="{74AE4A66-2553-4705-969B-3A42C20A83BA}" srcOrd="5" destOrd="0" presId="urn:microsoft.com/office/officeart/2005/8/layout/hierarchy2"/>
    <dgm:cxn modelId="{09ED3328-5AFC-42CA-ACBD-0CA2FE5A0B68}" type="presParOf" srcId="{74AE4A66-2553-4705-969B-3A42C20A83BA}" destId="{E5978F35-A77E-47F5-9F3C-0209997D9CA1}" srcOrd="0" destOrd="0" presId="urn:microsoft.com/office/officeart/2005/8/layout/hierarchy2"/>
    <dgm:cxn modelId="{5BE40CC6-7C80-43CB-AFC6-B4E24632A140}" type="presParOf" srcId="{74AE4A66-2553-4705-969B-3A42C20A83BA}" destId="{A9AFC075-D424-4450-A8FD-9BAC631BD59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7ECEF-97BF-476A-82F9-363CE5844BF3}">
      <dsp:nvSpPr>
        <dsp:cNvPr id="0" name=""/>
        <dsp:cNvSpPr/>
      </dsp:nvSpPr>
      <dsp:spPr>
        <a:xfrm>
          <a:off x="1395294" y="1834"/>
          <a:ext cx="3091904" cy="1545952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</a:p>
      </dsp:txBody>
      <dsp:txXfrm>
        <a:off x="1440573" y="47113"/>
        <a:ext cx="3001346" cy="1455394"/>
      </dsp:txXfrm>
    </dsp:sp>
    <dsp:sp modelId="{4B4348E6-2BBA-4EB6-9433-6B63D5D56199}">
      <dsp:nvSpPr>
        <dsp:cNvPr id="0" name=""/>
        <dsp:cNvSpPr/>
      </dsp:nvSpPr>
      <dsp:spPr>
        <a:xfrm>
          <a:off x="1704485" y="1547787"/>
          <a:ext cx="314409" cy="893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3769"/>
              </a:lnTo>
              <a:lnTo>
                <a:pt x="314409" y="8937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7CA1A-88B4-4C24-8363-50AA97940A4F}">
      <dsp:nvSpPr>
        <dsp:cNvPr id="0" name=""/>
        <dsp:cNvSpPr/>
      </dsp:nvSpPr>
      <dsp:spPr>
        <a:xfrm>
          <a:off x="2018894" y="1698208"/>
          <a:ext cx="5509650" cy="1486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Background Questionnaire (BQ)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English OR Spanish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Interviewer-administered</a:t>
          </a:r>
        </a:p>
      </dsp:txBody>
      <dsp:txXfrm>
        <a:off x="2062438" y="1741752"/>
        <a:ext cx="5422562" cy="1399608"/>
      </dsp:txXfrm>
    </dsp:sp>
    <dsp:sp modelId="{8C34756B-FA28-460E-9116-A64C881B03D9}">
      <dsp:nvSpPr>
        <dsp:cNvPr id="0" name=""/>
        <dsp:cNvSpPr/>
      </dsp:nvSpPr>
      <dsp:spPr>
        <a:xfrm>
          <a:off x="1704485" y="1547787"/>
          <a:ext cx="317452" cy="2441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1406"/>
              </a:lnTo>
              <a:lnTo>
                <a:pt x="317452" y="24414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7AAC7C-6B3D-4E53-BDE0-05C46458CB17}">
      <dsp:nvSpPr>
        <dsp:cNvPr id="0" name=""/>
        <dsp:cNvSpPr/>
      </dsp:nvSpPr>
      <dsp:spPr>
        <a:xfrm>
          <a:off x="2021937" y="3277135"/>
          <a:ext cx="5429681" cy="1424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</a:rPr>
            <a:t>Direct</a:t>
          </a:r>
          <a:r>
            <a:rPr lang="en-US" sz="3200" kern="1200" dirty="0">
              <a:solidFill>
                <a:srgbClr val="FF0000"/>
              </a:solidFill>
            </a:rPr>
            <a:t> </a:t>
          </a:r>
          <a:r>
            <a:rPr lang="en-US" sz="3200" kern="1200" dirty="0"/>
            <a:t>Assessment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English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Self-administered</a:t>
          </a:r>
        </a:p>
      </dsp:txBody>
      <dsp:txXfrm>
        <a:off x="2063648" y="3318846"/>
        <a:ext cx="5346259" cy="13406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E79D7-D027-4C2F-8152-9A89EE600091}">
      <dsp:nvSpPr>
        <dsp:cNvPr id="0" name=""/>
        <dsp:cNvSpPr/>
      </dsp:nvSpPr>
      <dsp:spPr>
        <a:xfrm>
          <a:off x="154724" y="975945"/>
          <a:ext cx="1776046" cy="852853"/>
        </a:xfrm>
        <a:prstGeom prst="roundRect">
          <a:avLst>
            <a:gd name="adj" fmla="val 10000"/>
          </a:avLst>
        </a:prstGeom>
        <a:solidFill>
          <a:srgbClr val="273A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Low English Literacy</a:t>
          </a:r>
        </a:p>
      </dsp:txBody>
      <dsp:txXfrm>
        <a:off x="179703" y="1000924"/>
        <a:ext cx="1726088" cy="802895"/>
      </dsp:txXfrm>
    </dsp:sp>
    <dsp:sp modelId="{CB65382F-5254-465B-8796-B4A76FB8EE96}">
      <dsp:nvSpPr>
        <dsp:cNvPr id="0" name=""/>
        <dsp:cNvSpPr/>
      </dsp:nvSpPr>
      <dsp:spPr>
        <a:xfrm rot="18289469">
          <a:off x="1675664" y="886897"/>
          <a:ext cx="118948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189487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40671" y="884406"/>
        <a:ext cx="59474" cy="59474"/>
      </dsp:txXfrm>
    </dsp:sp>
    <dsp:sp modelId="{8738EF51-1CA7-4BDE-A31B-F0D6DE75D76F}">
      <dsp:nvSpPr>
        <dsp:cNvPr id="0" name=""/>
        <dsp:cNvSpPr/>
      </dsp:nvSpPr>
      <dsp:spPr>
        <a:xfrm>
          <a:off x="2610045" y="1369"/>
          <a:ext cx="1698184" cy="849092"/>
        </a:xfrm>
        <a:prstGeom prst="roundRect">
          <a:avLst>
            <a:gd name="adj" fmla="val 10000"/>
          </a:avLst>
        </a:prstGeom>
        <a:solidFill>
          <a:srgbClr val="273A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Could not participate</a:t>
          </a:r>
        </a:p>
      </dsp:txBody>
      <dsp:txXfrm>
        <a:off x="2634914" y="26238"/>
        <a:ext cx="1648446" cy="799354"/>
      </dsp:txXfrm>
    </dsp:sp>
    <dsp:sp modelId="{2DAC95F1-4905-42DC-8BC3-CCC192A9ADB0}">
      <dsp:nvSpPr>
        <dsp:cNvPr id="0" name=""/>
        <dsp:cNvSpPr/>
      </dsp:nvSpPr>
      <dsp:spPr>
        <a:xfrm>
          <a:off x="1930771" y="1375125"/>
          <a:ext cx="67927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679273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3426" y="1385390"/>
        <a:ext cx="33963" cy="33963"/>
      </dsp:txXfrm>
    </dsp:sp>
    <dsp:sp modelId="{7A8A23C2-08EB-4DE7-AD8C-32BAC406919D}">
      <dsp:nvSpPr>
        <dsp:cNvPr id="0" name=""/>
        <dsp:cNvSpPr/>
      </dsp:nvSpPr>
      <dsp:spPr>
        <a:xfrm>
          <a:off x="2610045" y="977825"/>
          <a:ext cx="1698184" cy="849092"/>
        </a:xfrm>
        <a:prstGeom prst="roundRect">
          <a:avLst>
            <a:gd name="adj" fmla="val 10000"/>
          </a:avLst>
        </a:prstGeom>
        <a:solidFill>
          <a:srgbClr val="273A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Below level 1</a:t>
          </a:r>
        </a:p>
      </dsp:txBody>
      <dsp:txXfrm>
        <a:off x="2634914" y="1002694"/>
        <a:ext cx="1648446" cy="799354"/>
      </dsp:txXfrm>
    </dsp:sp>
    <dsp:sp modelId="{C8ECBE16-934A-4925-83EC-487F3A59A072}">
      <dsp:nvSpPr>
        <dsp:cNvPr id="0" name=""/>
        <dsp:cNvSpPr/>
      </dsp:nvSpPr>
      <dsp:spPr>
        <a:xfrm rot="3310531">
          <a:off x="1675664" y="1863354"/>
          <a:ext cx="118948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189487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40671" y="1860862"/>
        <a:ext cx="59474" cy="59474"/>
      </dsp:txXfrm>
    </dsp:sp>
    <dsp:sp modelId="{E5978F35-A77E-47F5-9F3C-0209997D9CA1}">
      <dsp:nvSpPr>
        <dsp:cNvPr id="0" name=""/>
        <dsp:cNvSpPr/>
      </dsp:nvSpPr>
      <dsp:spPr>
        <a:xfrm>
          <a:off x="2610045" y="1954282"/>
          <a:ext cx="1698184" cy="849092"/>
        </a:xfrm>
        <a:prstGeom prst="roundRect">
          <a:avLst>
            <a:gd name="adj" fmla="val 10000"/>
          </a:avLst>
        </a:prstGeom>
        <a:solidFill>
          <a:srgbClr val="273A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Level 1</a:t>
          </a:r>
        </a:p>
      </dsp:txBody>
      <dsp:txXfrm>
        <a:off x="2634914" y="1979151"/>
        <a:ext cx="1648446" cy="7993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2B8E5-2D3E-4D2A-BCCE-5547F1B54277}">
      <dsp:nvSpPr>
        <dsp:cNvPr id="0" name=""/>
        <dsp:cNvSpPr/>
      </dsp:nvSpPr>
      <dsp:spPr>
        <a:xfrm>
          <a:off x="1332222" y="977825"/>
          <a:ext cx="1698184" cy="849092"/>
        </a:xfrm>
        <a:prstGeom prst="roundRect">
          <a:avLst>
            <a:gd name="adj" fmla="val 10000"/>
          </a:avLst>
        </a:prstGeom>
        <a:solidFill>
          <a:srgbClr val="273A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Mid or High English Literacy</a:t>
          </a:r>
        </a:p>
      </dsp:txBody>
      <dsp:txXfrm>
        <a:off x="1357091" y="1002694"/>
        <a:ext cx="1648446" cy="799354"/>
      </dsp:txXfrm>
    </dsp:sp>
    <dsp:sp modelId="{FE78C833-903B-458C-BC71-DD06E18ADE4F}">
      <dsp:nvSpPr>
        <dsp:cNvPr id="0" name=""/>
        <dsp:cNvSpPr/>
      </dsp:nvSpPr>
      <dsp:spPr>
        <a:xfrm rot="18289469">
          <a:off x="2775300" y="886897"/>
          <a:ext cx="118948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189487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40306" y="884406"/>
        <a:ext cx="59474" cy="59474"/>
      </dsp:txXfrm>
    </dsp:sp>
    <dsp:sp modelId="{B1655F0D-1315-40D5-BB5F-E17CE3861034}">
      <dsp:nvSpPr>
        <dsp:cNvPr id="0" name=""/>
        <dsp:cNvSpPr/>
      </dsp:nvSpPr>
      <dsp:spPr>
        <a:xfrm>
          <a:off x="3709680" y="1369"/>
          <a:ext cx="1698184" cy="849092"/>
        </a:xfrm>
        <a:prstGeom prst="roundRect">
          <a:avLst>
            <a:gd name="adj" fmla="val 10000"/>
          </a:avLst>
        </a:prstGeom>
        <a:solidFill>
          <a:srgbClr val="273A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Level 2</a:t>
          </a:r>
        </a:p>
      </dsp:txBody>
      <dsp:txXfrm>
        <a:off x="3734549" y="26238"/>
        <a:ext cx="1648446" cy="799354"/>
      </dsp:txXfrm>
    </dsp:sp>
    <dsp:sp modelId="{9B840FC3-61ED-42EA-88BD-3AA650745165}">
      <dsp:nvSpPr>
        <dsp:cNvPr id="0" name=""/>
        <dsp:cNvSpPr/>
      </dsp:nvSpPr>
      <dsp:spPr>
        <a:xfrm>
          <a:off x="3030407" y="1375125"/>
          <a:ext cx="67927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679273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53062" y="1385390"/>
        <a:ext cx="33963" cy="33963"/>
      </dsp:txXfrm>
    </dsp:sp>
    <dsp:sp modelId="{37FA198A-D6E9-4D0A-A2E8-3EDC0BDBCD3C}">
      <dsp:nvSpPr>
        <dsp:cNvPr id="0" name=""/>
        <dsp:cNvSpPr/>
      </dsp:nvSpPr>
      <dsp:spPr>
        <a:xfrm>
          <a:off x="3709680" y="977825"/>
          <a:ext cx="1698184" cy="849092"/>
        </a:xfrm>
        <a:prstGeom prst="roundRect">
          <a:avLst>
            <a:gd name="adj" fmla="val 10000"/>
          </a:avLst>
        </a:prstGeom>
        <a:solidFill>
          <a:srgbClr val="273A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Level 3</a:t>
          </a:r>
        </a:p>
      </dsp:txBody>
      <dsp:txXfrm>
        <a:off x="3734549" y="1002694"/>
        <a:ext cx="1648446" cy="799354"/>
      </dsp:txXfrm>
    </dsp:sp>
    <dsp:sp modelId="{C734D3F4-3466-420E-BF92-CA8C183566DF}">
      <dsp:nvSpPr>
        <dsp:cNvPr id="0" name=""/>
        <dsp:cNvSpPr/>
      </dsp:nvSpPr>
      <dsp:spPr>
        <a:xfrm rot="3310531">
          <a:off x="2775300" y="1863354"/>
          <a:ext cx="118948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189487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40306" y="1860862"/>
        <a:ext cx="59474" cy="59474"/>
      </dsp:txXfrm>
    </dsp:sp>
    <dsp:sp modelId="{7117CB50-A4D8-492A-AD93-04890B4A8FD0}">
      <dsp:nvSpPr>
        <dsp:cNvPr id="0" name=""/>
        <dsp:cNvSpPr/>
      </dsp:nvSpPr>
      <dsp:spPr>
        <a:xfrm>
          <a:off x="3709680" y="1954282"/>
          <a:ext cx="1698184" cy="849092"/>
        </a:xfrm>
        <a:prstGeom prst="roundRect">
          <a:avLst>
            <a:gd name="adj" fmla="val 10000"/>
          </a:avLst>
        </a:prstGeom>
        <a:solidFill>
          <a:srgbClr val="273A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Level 4/5</a:t>
          </a:r>
        </a:p>
      </dsp:txBody>
      <dsp:txXfrm>
        <a:off x="3734549" y="1979151"/>
        <a:ext cx="1648446" cy="7993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2B8E5-2D3E-4D2A-BCCE-5547F1B54277}">
      <dsp:nvSpPr>
        <dsp:cNvPr id="0" name=""/>
        <dsp:cNvSpPr/>
      </dsp:nvSpPr>
      <dsp:spPr>
        <a:xfrm>
          <a:off x="1332222" y="977825"/>
          <a:ext cx="1698184" cy="849092"/>
        </a:xfrm>
        <a:prstGeom prst="roundRect">
          <a:avLst>
            <a:gd name="adj" fmla="val 10000"/>
          </a:avLst>
        </a:prstGeom>
        <a:solidFill>
          <a:srgbClr val="273A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Mid or High English Literacy</a:t>
          </a:r>
        </a:p>
      </dsp:txBody>
      <dsp:txXfrm>
        <a:off x="1357091" y="1002694"/>
        <a:ext cx="1648446" cy="799354"/>
      </dsp:txXfrm>
    </dsp:sp>
    <dsp:sp modelId="{FE78C833-903B-458C-BC71-DD06E18ADE4F}">
      <dsp:nvSpPr>
        <dsp:cNvPr id="0" name=""/>
        <dsp:cNvSpPr/>
      </dsp:nvSpPr>
      <dsp:spPr>
        <a:xfrm rot="18289469">
          <a:off x="2775300" y="886897"/>
          <a:ext cx="118948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189487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40306" y="884406"/>
        <a:ext cx="59474" cy="59474"/>
      </dsp:txXfrm>
    </dsp:sp>
    <dsp:sp modelId="{B1655F0D-1315-40D5-BB5F-E17CE3861034}">
      <dsp:nvSpPr>
        <dsp:cNvPr id="0" name=""/>
        <dsp:cNvSpPr/>
      </dsp:nvSpPr>
      <dsp:spPr>
        <a:xfrm>
          <a:off x="3709680" y="1369"/>
          <a:ext cx="1698184" cy="849092"/>
        </a:xfrm>
        <a:prstGeom prst="roundRect">
          <a:avLst>
            <a:gd name="adj" fmla="val 10000"/>
          </a:avLst>
        </a:prstGeom>
        <a:solidFill>
          <a:srgbClr val="273A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Level 2</a:t>
          </a:r>
        </a:p>
      </dsp:txBody>
      <dsp:txXfrm>
        <a:off x="3734549" y="26238"/>
        <a:ext cx="1648446" cy="799354"/>
      </dsp:txXfrm>
    </dsp:sp>
    <dsp:sp modelId="{9B840FC3-61ED-42EA-88BD-3AA650745165}">
      <dsp:nvSpPr>
        <dsp:cNvPr id="0" name=""/>
        <dsp:cNvSpPr/>
      </dsp:nvSpPr>
      <dsp:spPr>
        <a:xfrm>
          <a:off x="3030407" y="1375125"/>
          <a:ext cx="67927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679273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53062" y="1385390"/>
        <a:ext cx="33963" cy="33963"/>
      </dsp:txXfrm>
    </dsp:sp>
    <dsp:sp modelId="{37FA198A-D6E9-4D0A-A2E8-3EDC0BDBCD3C}">
      <dsp:nvSpPr>
        <dsp:cNvPr id="0" name=""/>
        <dsp:cNvSpPr/>
      </dsp:nvSpPr>
      <dsp:spPr>
        <a:xfrm>
          <a:off x="3709680" y="977825"/>
          <a:ext cx="1698184" cy="849092"/>
        </a:xfrm>
        <a:prstGeom prst="roundRect">
          <a:avLst>
            <a:gd name="adj" fmla="val 10000"/>
          </a:avLst>
        </a:prstGeom>
        <a:solidFill>
          <a:srgbClr val="273A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Level 3</a:t>
          </a:r>
        </a:p>
      </dsp:txBody>
      <dsp:txXfrm>
        <a:off x="3734549" y="1002694"/>
        <a:ext cx="1648446" cy="799354"/>
      </dsp:txXfrm>
    </dsp:sp>
    <dsp:sp modelId="{C734D3F4-3466-420E-BF92-CA8C183566DF}">
      <dsp:nvSpPr>
        <dsp:cNvPr id="0" name=""/>
        <dsp:cNvSpPr/>
      </dsp:nvSpPr>
      <dsp:spPr>
        <a:xfrm rot="3310531">
          <a:off x="2775300" y="1863354"/>
          <a:ext cx="118948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189487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40306" y="1860862"/>
        <a:ext cx="59474" cy="59474"/>
      </dsp:txXfrm>
    </dsp:sp>
    <dsp:sp modelId="{7117CB50-A4D8-492A-AD93-04890B4A8FD0}">
      <dsp:nvSpPr>
        <dsp:cNvPr id="0" name=""/>
        <dsp:cNvSpPr/>
      </dsp:nvSpPr>
      <dsp:spPr>
        <a:xfrm>
          <a:off x="3709680" y="1954282"/>
          <a:ext cx="1698184" cy="849092"/>
        </a:xfrm>
        <a:prstGeom prst="roundRect">
          <a:avLst>
            <a:gd name="adj" fmla="val 10000"/>
          </a:avLst>
        </a:prstGeom>
        <a:solidFill>
          <a:srgbClr val="273A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Level 4/5</a:t>
          </a:r>
        </a:p>
      </dsp:txBody>
      <dsp:txXfrm>
        <a:off x="3734549" y="1979151"/>
        <a:ext cx="1648446" cy="7993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E79D7-D027-4C2F-8152-9A89EE600091}">
      <dsp:nvSpPr>
        <dsp:cNvPr id="0" name=""/>
        <dsp:cNvSpPr/>
      </dsp:nvSpPr>
      <dsp:spPr>
        <a:xfrm>
          <a:off x="154724" y="975945"/>
          <a:ext cx="1776046" cy="852853"/>
        </a:xfrm>
        <a:prstGeom prst="roundRect">
          <a:avLst>
            <a:gd name="adj" fmla="val 10000"/>
          </a:avLst>
        </a:prstGeom>
        <a:solidFill>
          <a:srgbClr val="273A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Low English Literacy</a:t>
          </a:r>
        </a:p>
      </dsp:txBody>
      <dsp:txXfrm>
        <a:off x="179703" y="1000924"/>
        <a:ext cx="1726088" cy="802895"/>
      </dsp:txXfrm>
    </dsp:sp>
    <dsp:sp modelId="{CB65382F-5254-465B-8796-B4A76FB8EE96}">
      <dsp:nvSpPr>
        <dsp:cNvPr id="0" name=""/>
        <dsp:cNvSpPr/>
      </dsp:nvSpPr>
      <dsp:spPr>
        <a:xfrm rot="18289469">
          <a:off x="1675664" y="886897"/>
          <a:ext cx="118948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189487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40671" y="884406"/>
        <a:ext cx="59474" cy="59474"/>
      </dsp:txXfrm>
    </dsp:sp>
    <dsp:sp modelId="{8738EF51-1CA7-4BDE-A31B-F0D6DE75D76F}">
      <dsp:nvSpPr>
        <dsp:cNvPr id="0" name=""/>
        <dsp:cNvSpPr/>
      </dsp:nvSpPr>
      <dsp:spPr>
        <a:xfrm>
          <a:off x="2610045" y="1369"/>
          <a:ext cx="1698184" cy="849092"/>
        </a:xfrm>
        <a:prstGeom prst="roundRect">
          <a:avLst>
            <a:gd name="adj" fmla="val 10000"/>
          </a:avLst>
        </a:prstGeom>
        <a:solidFill>
          <a:srgbClr val="273A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Could not participate</a:t>
          </a:r>
        </a:p>
      </dsp:txBody>
      <dsp:txXfrm>
        <a:off x="2634914" y="26238"/>
        <a:ext cx="1648446" cy="799354"/>
      </dsp:txXfrm>
    </dsp:sp>
    <dsp:sp modelId="{2DAC95F1-4905-42DC-8BC3-CCC192A9ADB0}">
      <dsp:nvSpPr>
        <dsp:cNvPr id="0" name=""/>
        <dsp:cNvSpPr/>
      </dsp:nvSpPr>
      <dsp:spPr>
        <a:xfrm>
          <a:off x="1930771" y="1375125"/>
          <a:ext cx="67927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679273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53426" y="1385390"/>
        <a:ext cx="33963" cy="33963"/>
      </dsp:txXfrm>
    </dsp:sp>
    <dsp:sp modelId="{7A8A23C2-08EB-4DE7-AD8C-32BAC406919D}">
      <dsp:nvSpPr>
        <dsp:cNvPr id="0" name=""/>
        <dsp:cNvSpPr/>
      </dsp:nvSpPr>
      <dsp:spPr>
        <a:xfrm>
          <a:off x="2610045" y="977825"/>
          <a:ext cx="1698184" cy="849092"/>
        </a:xfrm>
        <a:prstGeom prst="roundRect">
          <a:avLst>
            <a:gd name="adj" fmla="val 10000"/>
          </a:avLst>
        </a:prstGeom>
        <a:solidFill>
          <a:srgbClr val="273A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Below level 1</a:t>
          </a:r>
        </a:p>
      </dsp:txBody>
      <dsp:txXfrm>
        <a:off x="2634914" y="1002694"/>
        <a:ext cx="1648446" cy="799354"/>
      </dsp:txXfrm>
    </dsp:sp>
    <dsp:sp modelId="{C8ECBE16-934A-4925-83EC-487F3A59A072}">
      <dsp:nvSpPr>
        <dsp:cNvPr id="0" name=""/>
        <dsp:cNvSpPr/>
      </dsp:nvSpPr>
      <dsp:spPr>
        <a:xfrm rot="3310531">
          <a:off x="1675664" y="1863354"/>
          <a:ext cx="118948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189487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40671" y="1860862"/>
        <a:ext cx="59474" cy="59474"/>
      </dsp:txXfrm>
    </dsp:sp>
    <dsp:sp modelId="{E5978F35-A77E-47F5-9F3C-0209997D9CA1}">
      <dsp:nvSpPr>
        <dsp:cNvPr id="0" name=""/>
        <dsp:cNvSpPr/>
      </dsp:nvSpPr>
      <dsp:spPr>
        <a:xfrm>
          <a:off x="2610045" y="1954282"/>
          <a:ext cx="1698184" cy="849092"/>
        </a:xfrm>
        <a:prstGeom prst="roundRect">
          <a:avLst>
            <a:gd name="adj" fmla="val 10000"/>
          </a:avLst>
        </a:prstGeom>
        <a:solidFill>
          <a:srgbClr val="273A8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Level 1</a:t>
          </a:r>
        </a:p>
      </dsp:txBody>
      <dsp:txXfrm>
        <a:off x="2634914" y="1979151"/>
        <a:ext cx="1648446" cy="799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581B0-F06A-594F-AF21-DAFC906456D4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A5437-AC11-6346-997E-3F774645E8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523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375D1-A7EF-4646-9D10-D249BFF916D3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246B9-6A0E-4B4A-85AB-847EC13C4C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062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246B9-6A0E-4B4A-85AB-847EC13C4C2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832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246B9-6A0E-4B4A-85AB-847EC13C4C2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552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A59CA-4453-4BC7-B613-75E81002449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31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246B9-6A0E-4B4A-85AB-847EC13C4C2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74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246B9-6A0E-4B4A-85AB-847EC13C4C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27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246B9-6A0E-4B4A-85AB-847EC13C4C2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2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246B9-6A0E-4B4A-85AB-847EC13C4C2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41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246B9-6A0E-4B4A-85AB-847EC13C4C2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55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246B9-6A0E-4B4A-85AB-847EC13C4C2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10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246B9-6A0E-4B4A-85AB-847EC13C4C2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69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2246B9-6A0E-4B4A-85AB-847EC13C4C2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8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B5AE-B6AA-E140-82AC-1922308B42F1}" type="datetime1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45293C-F9C8-408C-985D-185B8334BFB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E8BEC-4B09-AD4B-A1C2-95505EF3845D}" type="datetime1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DE1BC7-A921-48CE-A1DC-6D31B8B52A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4E8B0-0CF9-AC47-95AE-ADB19A8AB44C}" type="datetime1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rg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3A30D-88D2-4AF7-B6AA-83B52FCA8943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375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7A36-FC2C-2F42-8A6C-264752B4B5CE}" type="datetime1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F5E8C8-B799-4357-AC9E-1F120424F7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23327-81A9-474F-88D0-05F9E24E8DDE}" type="datetime1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C464EE-E6F4-4FF5-81A7-D562D3FD119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C903C-ACA5-D44A-8275-27F2CCAA3ED8}" type="datetime1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A3368E-2A12-45F4-A333-5D997DDB95A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F7D4-BCC4-E946-9E37-5FC473AF3C92}" type="datetime1">
              <a:rPr lang="en-US" smtClean="0"/>
              <a:pPr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263C350-C611-4194-8E9C-425BADFA10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ABD0-FF14-A949-B9BF-B0C4E4124500}" type="datetime1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5F25D8-9ADE-4AED-8B1F-FC44AB4B61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DC58-856B-B446-9063-65558F07F3FD}" type="datetime1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1D98-8054-8B40-949E-99A1A56E72BF}" type="datetime1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C8A851D-5B5F-4E86-B859-4CCCB8FFBD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E80-796E-BA4E-A43D-2D4E97B242C5}" type="datetime1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6ECBA6-C11F-4830-8CB2-1DF4B84C6F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4F81BD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26164"/>
            <a:ext cx="2133600" cy="595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84605-F59B-A347-BDC9-15C9FF0B2D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1D48FC-43E9-421F-A545-5F36978DAA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72" y="6109958"/>
            <a:ext cx="1455490" cy="627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806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Highlights from: </a:t>
            </a:r>
            <a:r>
              <a:rPr lang="en-US" i="1" dirty="0"/>
              <a:t>Adult Literacy in the United States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7EAF3A-427D-43FA-8F11-5CE7AE9DD4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80402"/>
          <a:stretch/>
        </p:blipFill>
        <p:spPr>
          <a:xfrm>
            <a:off x="1395158" y="3911312"/>
            <a:ext cx="6353683" cy="161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902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7A3BF-E07E-4DA0-AB63-66BB9C88A0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What is the make-up of adults with low English literacy skills by nativity status and race/ethnicity?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8188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B183-575D-45F8-A59A-F51B648FE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4206"/>
          </a:xfrm>
        </p:spPr>
        <p:txBody>
          <a:bodyPr>
            <a:noAutofit/>
          </a:bodyPr>
          <a:lstStyle/>
          <a:p>
            <a:r>
              <a:rPr lang="en-US" sz="2800" dirty="0"/>
              <a:t>U.S.-born adults make up two-thirds of adults with low levels of English literacy skills in the United States</a:t>
            </a:r>
            <a:endParaRPr lang="en-US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F2798A-E3FF-44AE-8994-E1A25CF500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0"/>
          <a:stretch/>
        </p:blipFill>
        <p:spPr>
          <a:xfrm>
            <a:off x="608135" y="1621392"/>
            <a:ext cx="7927730" cy="4106841"/>
          </a:xfrm>
          <a:prstGeom prst="rect">
            <a:avLst/>
          </a:prstGeom>
        </p:spPr>
      </p:pic>
      <p:sp>
        <p:nvSpPr>
          <p:cNvPr id="4" name="Right Brace 3">
            <a:extLst>
              <a:ext uri="{FF2B5EF4-FFF2-40B4-BE49-F238E27FC236}">
                <a16:creationId xmlns:a16="http://schemas.microsoft.com/office/drawing/2014/main" id="{640B3FF3-934D-4AE5-BB01-5A0B4F355DDF}"/>
              </a:ext>
            </a:extLst>
          </p:cNvPr>
          <p:cNvSpPr/>
          <p:nvPr/>
        </p:nvSpPr>
        <p:spPr>
          <a:xfrm rot="5400000">
            <a:off x="3404819" y="2235443"/>
            <a:ext cx="74736" cy="4106008"/>
          </a:xfrm>
          <a:prstGeom prst="rightBrace">
            <a:avLst>
              <a:gd name="adj1" fmla="val 8333"/>
              <a:gd name="adj2" fmla="val 10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07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B183-575D-45F8-A59A-F51B648FE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4206"/>
          </a:xfrm>
        </p:spPr>
        <p:txBody>
          <a:bodyPr>
            <a:noAutofit/>
          </a:bodyPr>
          <a:lstStyle/>
          <a:p>
            <a:r>
              <a:rPr lang="en-US" sz="2800" dirty="0"/>
              <a:t>Non- U.S.-born adults comprise 34 percent of the population with low English literacy skills, compared to 15 percent of the total population </a:t>
            </a:r>
            <a:endParaRPr lang="en-US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F2798A-E3FF-44AE-8994-E1A25CF500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0"/>
          <a:stretch/>
        </p:blipFill>
        <p:spPr>
          <a:xfrm>
            <a:off x="630360" y="1621392"/>
            <a:ext cx="7927730" cy="4106841"/>
          </a:xfrm>
          <a:prstGeom prst="rect">
            <a:avLst/>
          </a:prstGeom>
        </p:spPr>
      </p:pic>
      <p:sp>
        <p:nvSpPr>
          <p:cNvPr id="5" name="Right Brace 4">
            <a:extLst>
              <a:ext uri="{FF2B5EF4-FFF2-40B4-BE49-F238E27FC236}">
                <a16:creationId xmlns:a16="http://schemas.microsoft.com/office/drawing/2014/main" id="{92130AE5-E154-45EF-B21E-1E391DBDE38F}"/>
              </a:ext>
            </a:extLst>
          </p:cNvPr>
          <p:cNvSpPr/>
          <p:nvPr/>
        </p:nvSpPr>
        <p:spPr>
          <a:xfrm rot="5400000">
            <a:off x="6495070" y="3197961"/>
            <a:ext cx="114299" cy="2106240"/>
          </a:xfrm>
          <a:prstGeom prst="rightBrace">
            <a:avLst>
              <a:gd name="adj1" fmla="val 0"/>
              <a:gd name="adj2" fmla="val 50763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2557FF86-CF84-42A5-824B-572B50A913BF}"/>
              </a:ext>
            </a:extLst>
          </p:cNvPr>
          <p:cNvSpPr/>
          <p:nvPr/>
        </p:nvSpPr>
        <p:spPr>
          <a:xfrm rot="5400000">
            <a:off x="7112606" y="2510579"/>
            <a:ext cx="114302" cy="947365"/>
          </a:xfrm>
          <a:prstGeom prst="rightBrace">
            <a:avLst>
              <a:gd name="adj1" fmla="val 0"/>
              <a:gd name="adj2" fmla="val 5031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91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B183-575D-45F8-A59A-F51B648FE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4206"/>
          </a:xfrm>
        </p:spPr>
        <p:txBody>
          <a:bodyPr>
            <a:noAutofit/>
          </a:bodyPr>
          <a:lstStyle/>
          <a:p>
            <a:r>
              <a:rPr lang="en-US" sz="2800" dirty="0"/>
              <a:t>White and Hispanic adults make up the largest percentage of U.S. adults with low levels of English literacy</a:t>
            </a:r>
            <a:endParaRPr lang="en-US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D9003A-4B6F-4623-8C37-782470EDF2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54"/>
          <a:stretch/>
        </p:blipFill>
        <p:spPr>
          <a:xfrm>
            <a:off x="457200" y="2057166"/>
            <a:ext cx="8162926" cy="3267309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B07BB9F-8998-4FF4-8E6D-7D75D8ED5974}"/>
              </a:ext>
            </a:extLst>
          </p:cNvPr>
          <p:cNvSpPr/>
          <p:nvPr/>
        </p:nvSpPr>
        <p:spPr>
          <a:xfrm>
            <a:off x="2115126" y="3999345"/>
            <a:ext cx="526473" cy="341746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1719B43-50F7-4667-9883-F6523783912F}"/>
              </a:ext>
            </a:extLst>
          </p:cNvPr>
          <p:cNvSpPr/>
          <p:nvPr/>
        </p:nvSpPr>
        <p:spPr>
          <a:xfrm>
            <a:off x="5999020" y="3999345"/>
            <a:ext cx="526473" cy="341746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88495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B183-575D-45F8-A59A-F51B648FE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526" y="274638"/>
            <a:ext cx="8229600" cy="1204206"/>
          </a:xfrm>
        </p:spPr>
        <p:txBody>
          <a:bodyPr>
            <a:noAutofit/>
          </a:bodyPr>
          <a:lstStyle/>
          <a:p>
            <a:r>
              <a:rPr lang="en-US" sz="2800" dirty="0"/>
              <a:t>White U.S.-born adults make up the largest percentage of those with low English literacy skills, followed by Hispanic adults born outside the U.S.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D9003A-4B6F-4623-8C37-782470EDF2E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54"/>
          <a:stretch/>
        </p:blipFill>
        <p:spPr>
          <a:xfrm>
            <a:off x="457200" y="2057166"/>
            <a:ext cx="8162926" cy="3267309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274518A-A6BC-427E-9C11-9E0739BAF683}"/>
              </a:ext>
            </a:extLst>
          </p:cNvPr>
          <p:cNvSpPr>
            <a:spLocks noChangeAspect="1"/>
          </p:cNvSpPr>
          <p:nvPr/>
        </p:nvSpPr>
        <p:spPr>
          <a:xfrm>
            <a:off x="2133602" y="2983740"/>
            <a:ext cx="378584" cy="378584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5DB647E-93C9-437F-A234-592416E2B58B}"/>
              </a:ext>
            </a:extLst>
          </p:cNvPr>
          <p:cNvSpPr>
            <a:spLocks noChangeAspect="1"/>
          </p:cNvSpPr>
          <p:nvPr/>
        </p:nvSpPr>
        <p:spPr>
          <a:xfrm>
            <a:off x="6423473" y="2984948"/>
            <a:ext cx="378584" cy="378584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985322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1963" y="166254"/>
            <a:ext cx="8224837" cy="1028700"/>
          </a:xfrm>
        </p:spPr>
        <p:txBody>
          <a:bodyPr>
            <a:normAutofit/>
          </a:bodyPr>
          <a:lstStyle/>
          <a:p>
            <a:r>
              <a:rPr lang="en-US" sz="3200" dirty="0"/>
              <a:t>Find the source data points and others!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D4CD8E9-1693-45D6-9FD5-D63BDA356D9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BAEAB6-8A51-4778-BA13-BC57CC246487}"/>
              </a:ext>
            </a:extLst>
          </p:cNvPr>
          <p:cNvSpPr txBox="1"/>
          <p:nvPr/>
        </p:nvSpPr>
        <p:spPr>
          <a:xfrm>
            <a:off x="634181" y="1485184"/>
            <a:ext cx="805261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Source for this presentation: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/>
              <a:t>Adult Literacy in the United States</a:t>
            </a:r>
          </a:p>
          <a:p>
            <a:pPr lvl="1"/>
            <a:r>
              <a:rPr lang="en-US" sz="2000" dirty="0"/>
              <a:t>Mamedova, S. and Pawlowski, E. (2019). </a:t>
            </a:r>
            <a:r>
              <a:rPr lang="en-US" sz="2000" i="1" dirty="0"/>
              <a:t>Adult Literacy in the United States </a:t>
            </a:r>
            <a:r>
              <a:rPr lang="en-US" sz="2000" dirty="0"/>
              <a:t>[Data Point]. National Center for Education Statistics, Institute of Education Sciences, U.S. Department of Education. Washington, DC. </a:t>
            </a:r>
            <a:r>
              <a:rPr lang="en-US" sz="1800" dirty="0">
                <a:latin typeface="Segoe UI" panose="020B0502040204020203" pitchFamily="34" charset="0"/>
              </a:rPr>
              <a:t>https://nces.ed.gov/pubs2019/2019179.pdf</a:t>
            </a:r>
            <a:r>
              <a:rPr lang="es-US" sz="2000" dirty="0"/>
              <a:t>.</a:t>
            </a:r>
            <a:endParaRPr lang="en-US" sz="2000" dirty="0"/>
          </a:p>
          <a:p>
            <a:endParaRPr lang="en-US" dirty="0"/>
          </a:p>
          <a:p>
            <a:r>
              <a:rPr lang="en-US" sz="2800" dirty="0"/>
              <a:t>Find other data points: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/>
              <a:t>Literacy and Numeracy Skills of U.S. Men and Women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800" dirty="0"/>
              <a:t>Adult Numeracy in the United States (coming soon)</a:t>
            </a:r>
          </a:p>
        </p:txBody>
      </p:sp>
    </p:spTree>
    <p:extLst>
      <p:ext uri="{BB962C8B-B14F-4D97-AF65-F5344CB8AC3E}">
        <p14:creationId xmlns:p14="http://schemas.microsoft.com/office/powerpoint/2010/main" val="786694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45AC2-EF99-45C6-A9D0-FB6EFD30D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51242"/>
          </a:xfrm>
        </p:spPr>
        <p:txBody>
          <a:bodyPr/>
          <a:lstStyle/>
          <a:p>
            <a:r>
              <a:rPr lang="en-US" dirty="0"/>
              <a:t>Preview of the data point</a:t>
            </a:r>
            <a:endParaRPr lang="es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142410-975D-4BD5-8C2A-7CF758BC19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127" y="1480774"/>
            <a:ext cx="3454619" cy="4468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61C1C77-11BA-49E4-A8F1-50342E540A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8256" y="1480774"/>
            <a:ext cx="3452577" cy="4468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23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15427-BDD2-4DE6-91E4-1F53C3BAF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two parts of the PIAAC study instrument include: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D6E97-2DCD-4867-A09C-F5E2F2967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4997"/>
            <a:ext cx="8229600" cy="45182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Although in the US, the BQ was administered in both English and Spanish, the direct assessment only measures English Literacy.</a:t>
            </a:r>
          </a:p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407ABDB-AC94-43CA-A7EB-FE3CC304AB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3493245"/>
              </p:ext>
            </p:extLst>
          </p:nvPr>
        </p:nvGraphicFramePr>
        <p:xfrm>
          <a:off x="-231822" y="-107227"/>
          <a:ext cx="8918621" cy="5233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53088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15427-BDD2-4DE6-91E4-1F53C3BAF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249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Definition of Literacy in PIAAC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D6E97-2DCD-4867-A09C-F5E2F2967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PIAAC defines literacy as the “…</a:t>
            </a:r>
            <a:r>
              <a:rPr lang="en-US" i="1" dirty="0"/>
              <a:t>ability to </a:t>
            </a:r>
            <a:r>
              <a:rPr lang="en-US" b="1" i="1" dirty="0"/>
              <a:t>understand</a:t>
            </a:r>
            <a:r>
              <a:rPr lang="en-US" i="1" dirty="0"/>
              <a:t>, </a:t>
            </a:r>
            <a:r>
              <a:rPr lang="en-US" b="1" i="1" dirty="0"/>
              <a:t>evaluate</a:t>
            </a:r>
            <a:r>
              <a:rPr lang="en-US" i="1" dirty="0"/>
              <a:t>, </a:t>
            </a:r>
            <a:r>
              <a:rPr lang="en-US" b="1" i="1" dirty="0"/>
              <a:t>use</a:t>
            </a:r>
            <a:r>
              <a:rPr lang="en-US" i="1" dirty="0"/>
              <a:t> and </a:t>
            </a:r>
            <a:r>
              <a:rPr lang="en-US" b="1" i="1" dirty="0"/>
              <a:t>engage</a:t>
            </a:r>
            <a:r>
              <a:rPr lang="en-US" i="1" dirty="0"/>
              <a:t> with </a:t>
            </a:r>
            <a:r>
              <a:rPr lang="en-US" b="1" i="1" dirty="0"/>
              <a:t>written texts</a:t>
            </a:r>
            <a:r>
              <a:rPr lang="en-US" i="1" dirty="0"/>
              <a:t> to participate in society, to achieve one’s goals and to develop one’s knowledge and potential”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8191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15427-BDD2-4DE6-91E4-1F53C3BAF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English literacy levels were combined into…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95C3F7-6A72-447E-9157-D40B9E07CCCB}"/>
              </a:ext>
            </a:extLst>
          </p:cNvPr>
          <p:cNvSpPr txBox="1"/>
          <p:nvPr/>
        </p:nvSpPr>
        <p:spPr>
          <a:xfrm>
            <a:off x="1514354" y="6090037"/>
            <a:ext cx="7691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“Could not participate” indicates the respondent could not participate in PIAAC’s background survey either because of a language barrier or a cognitive or physical inability to be interviewed. These adults who were unable to participate are categorized as having low English literacy skills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1674252-8208-40F6-B8C3-3A137F9947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3428639"/>
              </p:ext>
            </p:extLst>
          </p:nvPr>
        </p:nvGraphicFramePr>
        <p:xfrm>
          <a:off x="109045" y="2233248"/>
          <a:ext cx="4462955" cy="280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E798749-285C-4933-8FD2-DEFE9D745B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5669728"/>
              </p:ext>
            </p:extLst>
          </p:nvPr>
        </p:nvGraphicFramePr>
        <p:xfrm>
          <a:off x="3267808" y="2233248"/>
          <a:ext cx="6740088" cy="280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52FFAA5-DCA1-48BC-B7EA-EB2441AE9939}"/>
              </a:ext>
            </a:extLst>
          </p:cNvPr>
          <p:cNvCxnSpPr/>
          <p:nvPr/>
        </p:nvCxnSpPr>
        <p:spPr>
          <a:xfrm>
            <a:off x="4509247" y="1712259"/>
            <a:ext cx="0" cy="406997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72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15427-BDD2-4DE6-91E4-1F53C3BAF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Mid or High English Literacy (Level 2 and above)...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E798749-285C-4933-8FD2-DEFE9D745B88}"/>
              </a:ext>
            </a:extLst>
          </p:cNvPr>
          <p:cNvGraphicFramePr/>
          <p:nvPr/>
        </p:nvGraphicFramePr>
        <p:xfrm>
          <a:off x="3267808" y="2233248"/>
          <a:ext cx="6740088" cy="280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52FFAA5-DCA1-48BC-B7EA-EB2441AE9939}"/>
              </a:ext>
            </a:extLst>
          </p:cNvPr>
          <p:cNvCxnSpPr/>
          <p:nvPr/>
        </p:nvCxnSpPr>
        <p:spPr>
          <a:xfrm>
            <a:off x="4509247" y="1712259"/>
            <a:ext cx="0" cy="406997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706E5E4-9BDB-43A6-AB31-480D677CB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13891"/>
            <a:ext cx="3930072" cy="351227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/>
              <a:t>Have sufficient skills to complete tasks that require </a:t>
            </a:r>
            <a:r>
              <a:rPr lang="en-US" sz="2400" b="1" dirty="0"/>
              <a:t>comparing</a:t>
            </a:r>
            <a:r>
              <a:rPr lang="en-US" sz="2400" dirty="0"/>
              <a:t> and </a:t>
            </a:r>
            <a:r>
              <a:rPr lang="en-US" sz="2400" b="1" dirty="0"/>
              <a:t>contrasting information</a:t>
            </a:r>
            <a:r>
              <a:rPr lang="en-US" sz="2400" dirty="0"/>
              <a:t>, </a:t>
            </a:r>
            <a:r>
              <a:rPr lang="en-US" sz="2400" b="1" dirty="0"/>
              <a:t>paraphrasing</a:t>
            </a:r>
            <a:r>
              <a:rPr lang="en-US" sz="2400" dirty="0"/>
              <a:t>, or </a:t>
            </a:r>
            <a:r>
              <a:rPr lang="en-US" sz="2400" b="1" dirty="0"/>
              <a:t>making low-level inferences.</a:t>
            </a:r>
          </a:p>
        </p:txBody>
      </p:sp>
    </p:spTree>
    <p:extLst>
      <p:ext uri="{BB962C8B-B14F-4D97-AF65-F5344CB8AC3E}">
        <p14:creationId xmlns:p14="http://schemas.microsoft.com/office/powerpoint/2010/main" val="4139225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15427-BDD2-4DE6-91E4-1F53C3BAF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447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Low English Literacy (Level 1 and below)…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95C3F7-6A72-447E-9157-D40B9E07CCCB}"/>
              </a:ext>
            </a:extLst>
          </p:cNvPr>
          <p:cNvSpPr txBox="1"/>
          <p:nvPr/>
        </p:nvSpPr>
        <p:spPr>
          <a:xfrm>
            <a:off x="1514354" y="6090037"/>
            <a:ext cx="7691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“Could not participate” indicates the respondent could not participate in PIAAC’s background survey either because of a language barrier or a cognitive or physical inability to be interviewed. These adults who were unable to participate are categorized as having low English literacy skills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1674252-8208-40F6-B8C3-3A137F9947C0}"/>
              </a:ext>
            </a:extLst>
          </p:cNvPr>
          <p:cNvGraphicFramePr/>
          <p:nvPr/>
        </p:nvGraphicFramePr>
        <p:xfrm>
          <a:off x="109045" y="2233248"/>
          <a:ext cx="4462955" cy="280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52FFAA5-DCA1-48BC-B7EA-EB2441AE9939}"/>
              </a:ext>
            </a:extLst>
          </p:cNvPr>
          <p:cNvCxnSpPr/>
          <p:nvPr/>
        </p:nvCxnSpPr>
        <p:spPr>
          <a:xfrm>
            <a:off x="4509247" y="1712259"/>
            <a:ext cx="0" cy="406997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7AF0441-8C8A-4C0F-A8E1-156BEDF39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754" y="2091449"/>
            <a:ext cx="4052046" cy="308834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400" dirty="0"/>
              <a:t>Have difficulty with tasks at higher levels, and those </a:t>
            </a:r>
            <a:r>
              <a:rPr lang="en-US" sz="2400" i="1" dirty="0"/>
              <a:t>below level 1 </a:t>
            </a:r>
            <a:r>
              <a:rPr lang="en-US" sz="2400" dirty="0"/>
              <a:t>are unable to successfully </a:t>
            </a:r>
            <a:r>
              <a:rPr lang="en-US" sz="2400" b="1" dirty="0"/>
              <a:t>determine the meaning of sentences</a:t>
            </a:r>
            <a:r>
              <a:rPr lang="en-US" sz="2400" dirty="0"/>
              <a:t>, </a:t>
            </a:r>
            <a:r>
              <a:rPr lang="en-US" sz="2400" b="1" dirty="0"/>
              <a:t>read</a:t>
            </a:r>
            <a:r>
              <a:rPr lang="en-US" sz="2400" dirty="0"/>
              <a:t> relatively short texts to locate a </a:t>
            </a:r>
            <a:r>
              <a:rPr lang="en-US" sz="2400" b="1" dirty="0"/>
              <a:t>single piece of information</a:t>
            </a:r>
            <a:r>
              <a:rPr lang="en-US" sz="2400" dirty="0"/>
              <a:t>, or </a:t>
            </a:r>
            <a:r>
              <a:rPr lang="en-US" sz="2400" b="1" dirty="0"/>
              <a:t>complete</a:t>
            </a:r>
            <a:r>
              <a:rPr lang="en-US" sz="2400" dirty="0"/>
              <a:t> </a:t>
            </a:r>
            <a:r>
              <a:rPr lang="en-US" sz="2400" b="1" dirty="0"/>
              <a:t>simple forms.</a:t>
            </a:r>
          </a:p>
        </p:txBody>
      </p:sp>
    </p:spTree>
    <p:extLst>
      <p:ext uri="{BB962C8B-B14F-4D97-AF65-F5344CB8AC3E}">
        <p14:creationId xmlns:p14="http://schemas.microsoft.com/office/powerpoint/2010/main" val="500557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7A3BF-E07E-4DA0-AB63-66BB9C88A0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What are the rates of English literacy in the United States?</a:t>
            </a:r>
          </a:p>
        </p:txBody>
      </p:sp>
    </p:spTree>
    <p:extLst>
      <p:ext uri="{BB962C8B-B14F-4D97-AF65-F5344CB8AC3E}">
        <p14:creationId xmlns:p14="http://schemas.microsoft.com/office/powerpoint/2010/main" val="2366668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7A3BF-E07E-4DA0-AB63-66BB9C88A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178" y="292454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/>
              <a:t>Four in five U.S. adults (79 percent) have mid or high English literacy skills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FD75A3E2-BC4F-4605-97B8-28BDDF1AEA73}"/>
              </a:ext>
            </a:extLst>
          </p:cNvPr>
          <p:cNvSpPr/>
          <p:nvPr/>
        </p:nvSpPr>
        <p:spPr>
          <a:xfrm rot="16200000">
            <a:off x="5331401" y="212065"/>
            <a:ext cx="264614" cy="335200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S" sz="2000"/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F0767C18-4CEF-4E8C-B3F5-9B94E21438A5}"/>
              </a:ext>
            </a:extLst>
          </p:cNvPr>
          <p:cNvSpPr/>
          <p:nvPr/>
        </p:nvSpPr>
        <p:spPr>
          <a:xfrm rot="5400000">
            <a:off x="2852967" y="3576166"/>
            <a:ext cx="223267" cy="720979"/>
          </a:xfrm>
          <a:prstGeom prst="rightBrace">
            <a:avLst>
              <a:gd name="adj1" fmla="val 8333"/>
              <a:gd name="adj2" fmla="val 4871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DE4D4C-3A28-4F5C-8078-1D2E9371E989}"/>
              </a:ext>
            </a:extLst>
          </p:cNvPr>
          <p:cNvSpPr/>
          <p:nvPr/>
        </p:nvSpPr>
        <p:spPr>
          <a:xfrm>
            <a:off x="501216" y="4288059"/>
            <a:ext cx="83113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/>
              <a:t>In contrast, one in five U.S. adults (21 percent) has low English literacy skills</a:t>
            </a:r>
          </a:p>
        </p:txBody>
      </p:sp>
      <p:pic>
        <p:nvPicPr>
          <p:cNvPr id="16" name="Graphic 15" descr="Man">
            <a:extLst>
              <a:ext uri="{FF2B5EF4-FFF2-40B4-BE49-F238E27FC236}">
                <a16:creationId xmlns:a16="http://schemas.microsoft.com/office/drawing/2014/main" id="{AA4256D5-AB48-462B-90D4-89104077F8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71537" y="2203838"/>
            <a:ext cx="1407580" cy="140758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509B45A-5AE9-46A7-A066-C86627799E36}"/>
              </a:ext>
            </a:extLst>
          </p:cNvPr>
          <p:cNvGrpSpPr/>
          <p:nvPr/>
        </p:nvGrpSpPr>
        <p:grpSpPr>
          <a:xfrm>
            <a:off x="3570959" y="2203838"/>
            <a:ext cx="3849125" cy="1407580"/>
            <a:chOff x="3269076" y="2203838"/>
            <a:chExt cx="2526742" cy="924000"/>
          </a:xfrm>
        </p:grpSpPr>
        <p:pic>
          <p:nvPicPr>
            <p:cNvPr id="15" name="Graphic 14" descr="Man">
              <a:extLst>
                <a:ext uri="{FF2B5EF4-FFF2-40B4-BE49-F238E27FC236}">
                  <a16:creationId xmlns:a16="http://schemas.microsoft.com/office/drawing/2014/main" id="{90ED331D-DB71-4183-B97F-EC9D458C6E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269076" y="2203838"/>
              <a:ext cx="914400" cy="914400"/>
            </a:xfrm>
            <a:prstGeom prst="rect">
              <a:avLst/>
            </a:prstGeom>
          </p:spPr>
        </p:pic>
        <p:pic>
          <p:nvPicPr>
            <p:cNvPr id="17" name="Graphic 16" descr="Man">
              <a:extLst>
                <a:ext uri="{FF2B5EF4-FFF2-40B4-BE49-F238E27FC236}">
                  <a16:creationId xmlns:a16="http://schemas.microsoft.com/office/drawing/2014/main" id="{4373D08B-D51D-4222-B60B-8F29FFC26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795495" y="2213438"/>
              <a:ext cx="914400" cy="914400"/>
            </a:xfrm>
            <a:prstGeom prst="rect">
              <a:avLst/>
            </a:prstGeom>
          </p:spPr>
        </p:pic>
        <p:pic>
          <p:nvPicPr>
            <p:cNvPr id="18" name="Graphic 17" descr="Man">
              <a:extLst>
                <a:ext uri="{FF2B5EF4-FFF2-40B4-BE49-F238E27FC236}">
                  <a16:creationId xmlns:a16="http://schemas.microsoft.com/office/drawing/2014/main" id="{DC51DE0F-527F-4EA7-9DFB-C104F23381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354999" y="2213438"/>
              <a:ext cx="914400" cy="914400"/>
            </a:xfrm>
            <a:prstGeom prst="rect">
              <a:avLst/>
            </a:prstGeom>
          </p:spPr>
        </p:pic>
        <p:pic>
          <p:nvPicPr>
            <p:cNvPr id="19" name="Graphic 18" descr="Man">
              <a:extLst>
                <a:ext uri="{FF2B5EF4-FFF2-40B4-BE49-F238E27FC236}">
                  <a16:creationId xmlns:a16="http://schemas.microsoft.com/office/drawing/2014/main" id="{6F247314-3B04-43E1-9833-1FC359620FD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881418" y="2203838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72948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B183-575D-45F8-A59A-F51B648FE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04206"/>
          </a:xfrm>
        </p:spPr>
        <p:txBody>
          <a:bodyPr>
            <a:noAutofit/>
          </a:bodyPr>
          <a:lstStyle/>
          <a:p>
            <a:r>
              <a:rPr lang="en-US" sz="2800" dirty="0"/>
              <a:t>43 million U.S. adults have low English literacy skills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ABA4A6-FBA3-46EE-8285-B5F332B8AE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47"/>
          <a:stretch/>
        </p:blipFill>
        <p:spPr>
          <a:xfrm>
            <a:off x="748453" y="1496489"/>
            <a:ext cx="7647094" cy="4465071"/>
          </a:xfrm>
          <a:prstGeom prst="rect">
            <a:avLst/>
          </a:prstGeom>
        </p:spPr>
      </p:pic>
      <p:sp>
        <p:nvSpPr>
          <p:cNvPr id="3" name="Right Brace 2">
            <a:extLst>
              <a:ext uri="{FF2B5EF4-FFF2-40B4-BE49-F238E27FC236}">
                <a16:creationId xmlns:a16="http://schemas.microsoft.com/office/drawing/2014/main" id="{0A353A65-9AEF-4F57-A801-D93926140971}"/>
              </a:ext>
            </a:extLst>
          </p:cNvPr>
          <p:cNvSpPr/>
          <p:nvPr/>
        </p:nvSpPr>
        <p:spPr>
          <a:xfrm rot="16200000">
            <a:off x="2991834" y="2607690"/>
            <a:ext cx="287518" cy="3061356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2E9020-AA2A-42F8-831D-DDAD566E351B}"/>
              </a:ext>
            </a:extLst>
          </p:cNvPr>
          <p:cNvSpPr txBox="1"/>
          <p:nvPr/>
        </p:nvSpPr>
        <p:spPr>
          <a:xfrm>
            <a:off x="2611225" y="3552216"/>
            <a:ext cx="1545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43 million</a:t>
            </a:r>
            <a:endParaRPr lang="es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448A68-AB11-4E69-B51C-26380BCBDE29}"/>
              </a:ext>
            </a:extLst>
          </p:cNvPr>
          <p:cNvSpPr txBox="1"/>
          <p:nvPr/>
        </p:nvSpPr>
        <p:spPr>
          <a:xfrm>
            <a:off x="1514354" y="6090037"/>
            <a:ext cx="7691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NOTE: “Could not participate” indicates the respondent could not participate in PIAAC’s background survey either because of a language barrier or a cognitive or physical inability to be interviewed. These adults who were unable to participate are categorized as having low English literacy skills</a:t>
            </a:r>
          </a:p>
        </p:txBody>
      </p:sp>
    </p:spTree>
    <p:extLst>
      <p:ext uri="{BB962C8B-B14F-4D97-AF65-F5344CB8AC3E}">
        <p14:creationId xmlns:p14="http://schemas.microsoft.com/office/powerpoint/2010/main" val="582172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677</Words>
  <Application>Microsoft Office PowerPoint</Application>
  <PresentationFormat>On-screen Show (4:3)</PresentationFormat>
  <Paragraphs>74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Segoe UI</vt:lpstr>
      <vt:lpstr>Office Theme</vt:lpstr>
      <vt:lpstr>Highlights from: Adult Literacy in the United States </vt:lpstr>
      <vt:lpstr>The two parts of the PIAAC study instrument include: </vt:lpstr>
      <vt:lpstr>Definition of Literacy in PIAAC</vt:lpstr>
      <vt:lpstr>English literacy levels were combined into…</vt:lpstr>
      <vt:lpstr>Mid or High English Literacy (Level 2 and above)...</vt:lpstr>
      <vt:lpstr>Low English Literacy (Level 1 and below)…</vt:lpstr>
      <vt:lpstr>What are the rates of English literacy in the United States?</vt:lpstr>
      <vt:lpstr>Four in five U.S. adults (79 percent) have mid or high English literacy skills</vt:lpstr>
      <vt:lpstr>43 million U.S. adults have low English literacy skills</vt:lpstr>
      <vt:lpstr>What is the make-up of adults with low English literacy skills by nativity status and race/ethnicity? </vt:lpstr>
      <vt:lpstr>U.S.-born adults make up two-thirds of adults with low levels of English literacy skills in the United States</vt:lpstr>
      <vt:lpstr>Non- U.S.-born adults comprise 34 percent of the population with low English literacy skills, compared to 15 percent of the total population </vt:lpstr>
      <vt:lpstr>White and Hispanic adults make up the largest percentage of U.S. adults with low levels of English literacy</vt:lpstr>
      <vt:lpstr>White U.S.-born adults make up the largest percentage of those with low English literacy skills, followed by Hispanic adults born outside the U.S.</vt:lpstr>
      <vt:lpstr>Find the source data points and others!</vt:lpstr>
      <vt:lpstr>Preview of the data 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Highlights from: Adult Literacy in the United States</dc:title>
  <dc:creator>Correa, Samuel</dc:creator>
  <cp:lastModifiedBy>Lesniak, Alexandra</cp:lastModifiedBy>
  <cp:revision>23</cp:revision>
  <dcterms:created xsi:type="dcterms:W3CDTF">2020-05-21T19:49:00Z</dcterms:created>
  <dcterms:modified xsi:type="dcterms:W3CDTF">2020-08-13T01:26:48Z</dcterms:modified>
</cp:coreProperties>
</file>