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1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6461-5CB2-8C42-9A88-96030F4F6F80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4184-8F16-4342-8DE0-161822079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6461-5CB2-8C42-9A88-96030F4F6F80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4184-8F16-4342-8DE0-161822079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6461-5CB2-8C42-9A88-96030F4F6F80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4184-8F16-4342-8DE0-161822079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6461-5CB2-8C42-9A88-96030F4F6F80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4184-8F16-4342-8DE0-161822079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6461-5CB2-8C42-9A88-96030F4F6F80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4184-8F16-4342-8DE0-161822079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6461-5CB2-8C42-9A88-96030F4F6F80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4184-8F16-4342-8DE0-161822079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6461-5CB2-8C42-9A88-96030F4F6F80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4184-8F16-4342-8DE0-161822079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6461-5CB2-8C42-9A88-96030F4F6F80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4184-8F16-4342-8DE0-161822079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6461-5CB2-8C42-9A88-96030F4F6F80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4184-8F16-4342-8DE0-161822079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6461-5CB2-8C42-9A88-96030F4F6F80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4184-8F16-4342-8DE0-161822079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6461-5CB2-8C42-9A88-96030F4F6F80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4184-8F16-4342-8DE0-161822079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A6461-5CB2-8C42-9A88-96030F4F6F80}" type="datetimeFigureOut">
              <a:rPr lang="en-US" smtClean="0"/>
              <a:pPr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34184-8F16-4342-8DE0-161822079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iaacgateway.com" TargetMode="Externa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iaacgatewa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D9D9D9"/>
          </a:solidFill>
          <a:ln>
            <a:solidFill>
              <a:srgbClr val="48709F"/>
            </a:solidFill>
          </a:ln>
        </p:spPr>
        <p:txBody>
          <a:bodyPr/>
          <a:lstStyle/>
          <a:p>
            <a:r>
              <a:rPr lang="en-US" dirty="0" smtClean="0"/>
              <a:t>More PIAAC Resources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2800" cy="4716670"/>
          </a:xfrm>
        </p:spPr>
        <p:txBody>
          <a:bodyPr>
            <a:noAutofit/>
          </a:bodyPr>
          <a:lstStyle/>
          <a:p>
            <a:r>
              <a:rPr lang="en-US" sz="2800" dirty="0" smtClean="0"/>
              <a:t>Education and Skills Online – an online version of PIAAC that will be available  in 2015.</a:t>
            </a:r>
          </a:p>
          <a:p>
            <a:r>
              <a:rPr lang="en-US" sz="2800" dirty="0" smtClean="0"/>
              <a:t>Outreach Toolkits so you can share this data with others.</a:t>
            </a:r>
          </a:p>
          <a:p>
            <a:r>
              <a:rPr lang="en-US" sz="2800" dirty="0" smtClean="0"/>
              <a:t>Access to the Data itself, through the NCES or OECD International Data Explorer.</a:t>
            </a:r>
          </a:p>
          <a:p>
            <a:r>
              <a:rPr lang="en-US" sz="2800" dirty="0" smtClean="0"/>
              <a:t>Research reports that analyze the data.</a:t>
            </a:r>
          </a:p>
          <a:p>
            <a:r>
              <a:rPr lang="en-US" sz="2800" dirty="0" smtClean="0"/>
              <a:t>Regular updates through the PIAAC Buzz.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All this, and more, available through the PIAAC Gateway </a:t>
            </a:r>
            <a:r>
              <a:rPr lang="en-US" sz="2800" dirty="0" smtClean="0"/>
              <a:t>			                </a:t>
            </a:r>
            <a:r>
              <a:rPr lang="en-US" sz="2800" dirty="0" smtClean="0">
                <a:hlinkClick r:id="rId2"/>
              </a:rPr>
              <a:t>https://piaacgateway.com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85263" y="6116326"/>
            <a:ext cx="1591038" cy="605149"/>
          </a:xfrm>
          <a:prstGeom prst="rect">
            <a:avLst/>
          </a:prstGeom>
        </p:spPr>
      </p:pic>
      <p:sp>
        <p:nvSpPr>
          <p:cNvPr id="5" name="Title 2"/>
          <p:cNvSpPr txBox="1">
            <a:spLocks/>
          </p:cNvSpPr>
          <p:nvPr/>
        </p:nvSpPr>
        <p:spPr>
          <a:xfrm>
            <a:off x="780803" y="242249"/>
            <a:ext cx="7772400" cy="1194666"/>
          </a:xfrm>
          <a:prstGeom prst="rect">
            <a:avLst/>
          </a:prstGeom>
          <a:solidFill>
            <a:srgbClr val="D9D9D9"/>
          </a:solidFill>
          <a:ln w="19050" cap="flat" cmpd="sng" algn="ctr">
            <a:solidFill>
              <a:srgbClr val="8EB4E3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What else PIAAC can offer: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132" y="152400"/>
            <a:ext cx="8153400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Visit the PIAAC Gateway at: </a:t>
            </a:r>
            <a:endParaRPr lang="en-US" sz="3600" dirty="0">
              <a:solidFill>
                <a:srgbClr val="66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035" y="838199"/>
            <a:ext cx="8596997" cy="45137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hlinkClick r:id="rId2"/>
              </a:rPr>
              <a:t>www.piaacgateway.com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B3E9-AE79-4C1E-AB43-19CAFC38B90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6386" name="Picture 2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9124" t="12718" r="10117" b="6250"/>
          <a:stretch/>
        </p:blipFill>
        <p:spPr bwMode="auto">
          <a:xfrm>
            <a:off x="240632" y="1289577"/>
            <a:ext cx="8534400" cy="481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78035" y="6188461"/>
            <a:ext cx="1401383" cy="533014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7860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95</Words>
  <Application>Microsoft Macintosh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More PIAAC Resources</vt:lpstr>
      <vt:lpstr>Slide 2</vt:lpstr>
      <vt:lpstr>Visit the PIAAC Gateway at: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PIAAC Resources</dc:title>
  <dc:creator>Sondra  Stein</dc:creator>
  <cp:lastModifiedBy>Sondra  Stein</cp:lastModifiedBy>
  <cp:revision>2</cp:revision>
  <dcterms:created xsi:type="dcterms:W3CDTF">2014-11-24T15:02:32Z</dcterms:created>
  <dcterms:modified xsi:type="dcterms:W3CDTF">2014-11-24T15:05:04Z</dcterms:modified>
</cp:coreProperties>
</file>