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diagrams/layout4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diagrams/quickStyle4.xml" ContentType="application/vnd.openxmlformats-officedocument.drawingml.diagramStyl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notesSlides/notesSlide2.xml" ContentType="application/vnd.openxmlformats-officedocument.presentationml.notes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quickStyle3.xml" ContentType="application/vnd.openxmlformats-officedocument.drawingml.diagramStyle+xml"/>
  <Override PartName="/ppt/slideLayouts/slideLayout4.xml" ContentType="application/vnd.openxmlformats-officedocument.presentationml.slideLayout+xml"/>
  <Override PartName="/ppt/diagrams/layout3.xml" ContentType="application/vnd.openxmlformats-officedocument.drawingml.diagram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7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EA179-F69B-4CEE-BB64-FAF1949166FD}" type="doc">
      <dgm:prSet loTypeId="urn:microsoft.com/office/officeart/2005/8/layout/matrix3" loCatId="matrix" qsTypeId="urn:microsoft.com/office/officeart/2005/8/quickstyle/simple1" qsCatId="simple" csTypeId="urn:microsoft.com/office/officeart/2005/8/colors/colorful1#4" csCatId="colorful"/>
      <dgm:spPr/>
      <dgm:t>
        <a:bodyPr/>
        <a:lstStyle/>
        <a:p>
          <a:endParaRPr lang="en-US"/>
        </a:p>
      </dgm:t>
    </dgm:pt>
    <dgm:pt modelId="{C19DB970-9DF7-4E0D-93D4-4D756D295930}">
      <dgm:prSet/>
      <dgm:spPr/>
      <dgm:t>
        <a:bodyPr/>
        <a:lstStyle/>
        <a:p>
          <a:pPr rtl="0"/>
          <a:r>
            <a:rPr lang="es-ES" dirty="0" smtClean="0"/>
            <a:t>An assessment tool designed to provide individual level results linked to PIAAC</a:t>
          </a:r>
          <a:endParaRPr lang="en-US" dirty="0"/>
        </a:p>
      </dgm:t>
    </dgm:pt>
    <dgm:pt modelId="{1ED44C6A-DAF3-494A-9AF4-B2FA5A28AA47}" type="parTrans" cxnId="{CB3C97AD-3F20-4528-95E8-CA36A7B9D593}">
      <dgm:prSet/>
      <dgm:spPr/>
      <dgm:t>
        <a:bodyPr/>
        <a:lstStyle/>
        <a:p>
          <a:endParaRPr lang="en-US"/>
        </a:p>
      </dgm:t>
    </dgm:pt>
    <dgm:pt modelId="{47A52425-9A69-44F1-B82D-8CB5B3DA52E8}" type="sibTrans" cxnId="{CB3C97AD-3F20-4528-95E8-CA36A7B9D593}">
      <dgm:prSet/>
      <dgm:spPr/>
      <dgm:t>
        <a:bodyPr/>
        <a:lstStyle/>
        <a:p>
          <a:endParaRPr lang="en-US"/>
        </a:p>
      </dgm:t>
    </dgm:pt>
    <dgm:pt modelId="{E2B3EF84-8DE6-4423-8A18-92B17B891A6F}">
      <dgm:prSet/>
      <dgm:spPr/>
      <dgm:t>
        <a:bodyPr/>
        <a:lstStyle/>
        <a:p>
          <a:pPr rtl="0"/>
          <a:r>
            <a:rPr lang="en-US" dirty="0" smtClean="0"/>
            <a:t>Measures both cognitive and non-cognitive skills</a:t>
          </a:r>
          <a:endParaRPr lang="en-US" dirty="0"/>
        </a:p>
      </dgm:t>
    </dgm:pt>
    <dgm:pt modelId="{29E72EC3-B9D0-44B4-966D-40FEC60AD8DE}" type="parTrans" cxnId="{11E50CCC-F2FD-4A83-A4C4-E9880261A835}">
      <dgm:prSet/>
      <dgm:spPr/>
      <dgm:t>
        <a:bodyPr/>
        <a:lstStyle/>
        <a:p>
          <a:endParaRPr lang="en-US"/>
        </a:p>
      </dgm:t>
    </dgm:pt>
    <dgm:pt modelId="{D35352A4-270B-4757-B0B0-DE9CAC8BCD72}" type="sibTrans" cxnId="{11E50CCC-F2FD-4A83-A4C4-E9880261A835}">
      <dgm:prSet/>
      <dgm:spPr/>
      <dgm:t>
        <a:bodyPr/>
        <a:lstStyle/>
        <a:p>
          <a:endParaRPr lang="en-US"/>
        </a:p>
      </dgm:t>
    </dgm:pt>
    <dgm:pt modelId="{358C9EE3-615E-4765-8680-7AF9A3F5FA59}">
      <dgm:prSet/>
      <dgm:spPr/>
      <dgm:t>
        <a:bodyPr/>
        <a:lstStyle/>
        <a:p>
          <a:pPr rtl="0"/>
          <a:r>
            <a:rPr lang="en-US" dirty="0" smtClean="0"/>
            <a:t>In the US it is available both in English and Spanish</a:t>
          </a:r>
          <a:endParaRPr lang="en-US" dirty="0"/>
        </a:p>
      </dgm:t>
    </dgm:pt>
    <dgm:pt modelId="{A7EF7D7D-9699-428F-B315-3C7F0AD5E94F}" type="parTrans" cxnId="{7383DC20-BB4F-4E04-8D70-D77A9FA2A6AD}">
      <dgm:prSet/>
      <dgm:spPr/>
      <dgm:t>
        <a:bodyPr/>
        <a:lstStyle/>
        <a:p>
          <a:endParaRPr lang="en-US"/>
        </a:p>
      </dgm:t>
    </dgm:pt>
    <dgm:pt modelId="{D407F1DF-7CBB-4BB4-B710-CFDD4B78DCD2}" type="sibTrans" cxnId="{7383DC20-BB4F-4E04-8D70-D77A9FA2A6AD}">
      <dgm:prSet/>
      <dgm:spPr/>
      <dgm:t>
        <a:bodyPr/>
        <a:lstStyle/>
        <a:p>
          <a:endParaRPr lang="en-US"/>
        </a:p>
      </dgm:t>
    </dgm:pt>
    <dgm:pt modelId="{DA62E9F8-8C93-4395-AB69-67D3AD87CA1A}">
      <dgm:prSet/>
      <dgm:spPr/>
      <dgm:t>
        <a:bodyPr/>
        <a:lstStyle/>
        <a:p>
          <a:pPr rtl="0"/>
          <a:r>
            <a:rPr lang="en-US" dirty="0" smtClean="0"/>
            <a:t>Will be downloadable on demand over the internet</a:t>
          </a:r>
          <a:endParaRPr lang="en-US" dirty="0"/>
        </a:p>
      </dgm:t>
    </dgm:pt>
    <dgm:pt modelId="{90C5AC23-D813-41C3-A777-7EDE2B9A2D56}" type="parTrans" cxnId="{8B258D94-CC40-4F2A-83A4-DC9EC9C0C621}">
      <dgm:prSet/>
      <dgm:spPr/>
      <dgm:t>
        <a:bodyPr/>
        <a:lstStyle/>
        <a:p>
          <a:endParaRPr lang="en-US"/>
        </a:p>
      </dgm:t>
    </dgm:pt>
    <dgm:pt modelId="{62C4A716-99E2-401F-B37B-B2A87FBAFE80}" type="sibTrans" cxnId="{8B258D94-CC40-4F2A-83A4-DC9EC9C0C621}">
      <dgm:prSet/>
      <dgm:spPr/>
      <dgm:t>
        <a:bodyPr/>
        <a:lstStyle/>
        <a:p>
          <a:endParaRPr lang="en-US"/>
        </a:p>
      </dgm:t>
    </dgm:pt>
    <dgm:pt modelId="{3018A1DD-478C-4805-9FD2-F85222F15018}">
      <dgm:prSet/>
      <dgm:spPr/>
      <dgm:t>
        <a:bodyPr/>
        <a:lstStyle/>
        <a:p>
          <a:endParaRPr lang="en-US" dirty="0"/>
        </a:p>
      </dgm:t>
    </dgm:pt>
    <dgm:pt modelId="{B4EA77ED-424E-44F0-8A3B-49165D2369B8}" type="parTrans" cxnId="{A7F2F2A7-BC85-4A33-BD29-31B3EA3661EB}">
      <dgm:prSet/>
      <dgm:spPr/>
      <dgm:t>
        <a:bodyPr/>
        <a:lstStyle/>
        <a:p>
          <a:endParaRPr lang="en-US"/>
        </a:p>
      </dgm:t>
    </dgm:pt>
    <dgm:pt modelId="{D9C79F9E-6D97-4FC0-8DBF-2380AA858662}" type="sibTrans" cxnId="{A7F2F2A7-BC85-4A33-BD29-31B3EA3661EB}">
      <dgm:prSet/>
      <dgm:spPr/>
      <dgm:t>
        <a:bodyPr/>
        <a:lstStyle/>
        <a:p>
          <a:endParaRPr lang="en-US"/>
        </a:p>
      </dgm:t>
    </dgm:pt>
    <dgm:pt modelId="{EA655DE1-233A-4E2B-B637-09A09F3C088C}">
      <dgm:prSet/>
      <dgm:spPr/>
      <dgm:t>
        <a:bodyPr/>
        <a:lstStyle/>
        <a:p>
          <a:endParaRPr lang="en-US" dirty="0"/>
        </a:p>
      </dgm:t>
    </dgm:pt>
    <dgm:pt modelId="{672DB134-E5B7-4581-9AEA-BA66B6322B4B}" type="parTrans" cxnId="{CFB5E5F9-4F1D-4660-A5A9-1828E105794D}">
      <dgm:prSet/>
      <dgm:spPr/>
      <dgm:t>
        <a:bodyPr/>
        <a:lstStyle/>
        <a:p>
          <a:endParaRPr lang="en-US"/>
        </a:p>
      </dgm:t>
    </dgm:pt>
    <dgm:pt modelId="{DB1F3A10-BAED-4E56-A6D5-7CEAFFA7E4A9}" type="sibTrans" cxnId="{CFB5E5F9-4F1D-4660-A5A9-1828E105794D}">
      <dgm:prSet/>
      <dgm:spPr/>
      <dgm:t>
        <a:bodyPr/>
        <a:lstStyle/>
        <a:p>
          <a:endParaRPr lang="en-US"/>
        </a:p>
      </dgm:t>
    </dgm:pt>
    <dgm:pt modelId="{75447509-3ECA-423C-BC3B-AEB5EFDB57ED}" type="pres">
      <dgm:prSet presAssocID="{A03EA179-F69B-4CEE-BB64-FAF1949166F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F95D37-18CA-4C9B-817A-D6B9756D4039}" type="pres">
      <dgm:prSet presAssocID="{A03EA179-F69B-4CEE-BB64-FAF1949166FD}" presName="diamond" presStyleLbl="bgShp" presStyleIdx="0" presStyleCnt="1"/>
      <dgm:spPr/>
    </dgm:pt>
    <dgm:pt modelId="{44B8FD33-8885-4255-A497-7D7857247B28}" type="pres">
      <dgm:prSet presAssocID="{A03EA179-F69B-4CEE-BB64-FAF1949166F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35FB0-DEA4-4A2D-9B62-0FE4029509A0}" type="pres">
      <dgm:prSet presAssocID="{A03EA179-F69B-4CEE-BB64-FAF1949166F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0FBAA9-4606-41B9-AEC5-EB795B041676}" type="pres">
      <dgm:prSet presAssocID="{A03EA179-F69B-4CEE-BB64-FAF1949166F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5B17C7-EE1B-46CA-B6CB-C371DE4161DE}" type="pres">
      <dgm:prSet presAssocID="{A03EA179-F69B-4CEE-BB64-FAF1949166F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3C97AD-3F20-4528-95E8-CA36A7B9D593}" srcId="{A03EA179-F69B-4CEE-BB64-FAF1949166FD}" destId="{C19DB970-9DF7-4E0D-93D4-4D756D295930}" srcOrd="0" destOrd="0" parTransId="{1ED44C6A-DAF3-494A-9AF4-B2FA5A28AA47}" sibTransId="{47A52425-9A69-44F1-B82D-8CB5B3DA52E8}"/>
    <dgm:cxn modelId="{11E50CCC-F2FD-4A83-A4C4-E9880261A835}" srcId="{A03EA179-F69B-4CEE-BB64-FAF1949166FD}" destId="{E2B3EF84-8DE6-4423-8A18-92B17B891A6F}" srcOrd="1" destOrd="0" parTransId="{29E72EC3-B9D0-44B4-966D-40FEC60AD8DE}" sibTransId="{D35352A4-270B-4757-B0B0-DE9CAC8BCD72}"/>
    <dgm:cxn modelId="{CD206A04-F02C-AB41-8319-08307986E43A}" type="presOf" srcId="{DA62E9F8-8C93-4395-AB69-67D3AD87CA1A}" destId="{7C5B17C7-EE1B-46CA-B6CB-C371DE4161DE}" srcOrd="0" destOrd="0" presId="urn:microsoft.com/office/officeart/2005/8/layout/matrix3"/>
    <dgm:cxn modelId="{7383DC20-BB4F-4E04-8D70-D77A9FA2A6AD}" srcId="{A03EA179-F69B-4CEE-BB64-FAF1949166FD}" destId="{358C9EE3-615E-4765-8680-7AF9A3F5FA59}" srcOrd="2" destOrd="0" parTransId="{A7EF7D7D-9699-428F-B315-3C7F0AD5E94F}" sibTransId="{D407F1DF-7CBB-4BB4-B710-CFDD4B78DCD2}"/>
    <dgm:cxn modelId="{8B258D94-CC40-4F2A-83A4-DC9EC9C0C621}" srcId="{A03EA179-F69B-4CEE-BB64-FAF1949166FD}" destId="{DA62E9F8-8C93-4395-AB69-67D3AD87CA1A}" srcOrd="3" destOrd="0" parTransId="{90C5AC23-D813-41C3-A777-7EDE2B9A2D56}" sibTransId="{62C4A716-99E2-401F-B37B-B2A87FBAFE80}"/>
    <dgm:cxn modelId="{CFB5E5F9-4F1D-4660-A5A9-1828E105794D}" srcId="{A03EA179-F69B-4CEE-BB64-FAF1949166FD}" destId="{EA655DE1-233A-4E2B-B637-09A09F3C088C}" srcOrd="5" destOrd="0" parTransId="{672DB134-E5B7-4581-9AEA-BA66B6322B4B}" sibTransId="{DB1F3A10-BAED-4E56-A6D5-7CEAFFA7E4A9}"/>
    <dgm:cxn modelId="{4B6A5D59-EA40-BA49-8113-7DE70207136B}" type="presOf" srcId="{358C9EE3-615E-4765-8680-7AF9A3F5FA59}" destId="{440FBAA9-4606-41B9-AEC5-EB795B041676}" srcOrd="0" destOrd="0" presId="urn:microsoft.com/office/officeart/2005/8/layout/matrix3"/>
    <dgm:cxn modelId="{A7F2F2A7-BC85-4A33-BD29-31B3EA3661EB}" srcId="{A03EA179-F69B-4CEE-BB64-FAF1949166FD}" destId="{3018A1DD-478C-4805-9FD2-F85222F15018}" srcOrd="4" destOrd="0" parTransId="{B4EA77ED-424E-44F0-8A3B-49165D2369B8}" sibTransId="{D9C79F9E-6D97-4FC0-8DBF-2380AA858662}"/>
    <dgm:cxn modelId="{44C121B7-D319-C046-8871-2DA38A86AF14}" type="presOf" srcId="{C19DB970-9DF7-4E0D-93D4-4D756D295930}" destId="{44B8FD33-8885-4255-A497-7D7857247B28}" srcOrd="0" destOrd="0" presId="urn:microsoft.com/office/officeart/2005/8/layout/matrix3"/>
    <dgm:cxn modelId="{CF303DFC-E41F-1140-B6AF-A64176E640A3}" type="presOf" srcId="{A03EA179-F69B-4CEE-BB64-FAF1949166FD}" destId="{75447509-3ECA-423C-BC3B-AEB5EFDB57ED}" srcOrd="0" destOrd="0" presId="urn:microsoft.com/office/officeart/2005/8/layout/matrix3"/>
    <dgm:cxn modelId="{81ED2EDE-47E6-EB40-89C2-B7F24BB72900}" type="presOf" srcId="{E2B3EF84-8DE6-4423-8A18-92B17B891A6F}" destId="{07435FB0-DEA4-4A2D-9B62-0FE4029509A0}" srcOrd="0" destOrd="0" presId="urn:microsoft.com/office/officeart/2005/8/layout/matrix3"/>
    <dgm:cxn modelId="{6CA69903-FA0B-1E42-BEC0-65CD5F06B8EC}" type="presParOf" srcId="{75447509-3ECA-423C-BC3B-AEB5EFDB57ED}" destId="{E6F95D37-18CA-4C9B-817A-D6B9756D4039}" srcOrd="0" destOrd="0" presId="urn:microsoft.com/office/officeart/2005/8/layout/matrix3"/>
    <dgm:cxn modelId="{4A2AD77B-61CF-E242-B87A-93CAF05D48AF}" type="presParOf" srcId="{75447509-3ECA-423C-BC3B-AEB5EFDB57ED}" destId="{44B8FD33-8885-4255-A497-7D7857247B28}" srcOrd="1" destOrd="0" presId="urn:microsoft.com/office/officeart/2005/8/layout/matrix3"/>
    <dgm:cxn modelId="{A21373EF-78CD-E740-82B5-2B4CA3C07801}" type="presParOf" srcId="{75447509-3ECA-423C-BC3B-AEB5EFDB57ED}" destId="{07435FB0-DEA4-4A2D-9B62-0FE4029509A0}" srcOrd="2" destOrd="0" presId="urn:microsoft.com/office/officeart/2005/8/layout/matrix3"/>
    <dgm:cxn modelId="{B099B6F0-BBBE-DE48-9127-707F29F282F3}" type="presParOf" srcId="{75447509-3ECA-423C-BC3B-AEB5EFDB57ED}" destId="{440FBAA9-4606-41B9-AEC5-EB795B041676}" srcOrd="3" destOrd="0" presId="urn:microsoft.com/office/officeart/2005/8/layout/matrix3"/>
    <dgm:cxn modelId="{16DE3BC0-FC40-794A-A922-AB98C07C7B28}" type="presParOf" srcId="{75447509-3ECA-423C-BC3B-AEB5EFDB57ED}" destId="{7C5B17C7-EE1B-46CA-B6CB-C371DE4161D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D811B3-8DC9-442F-AC80-6B5E6D8CD8E4}" type="doc">
      <dgm:prSet loTypeId="urn:microsoft.com/office/officeart/2005/8/layout/vList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6397C533-33F5-4239-A610-068A1483B8A7}">
      <dgm:prSet/>
      <dgm:spPr/>
      <dgm:t>
        <a:bodyPr/>
        <a:lstStyle/>
        <a:p>
          <a:pPr rtl="0"/>
          <a:r>
            <a:rPr lang="en-US" dirty="0" smtClean="0"/>
            <a:t>Background Questionnaire</a:t>
          </a:r>
          <a:endParaRPr lang="en-US" dirty="0"/>
        </a:p>
      </dgm:t>
    </dgm:pt>
    <dgm:pt modelId="{4BFCD942-A68E-467A-845E-92A0A265E2CF}" type="parTrans" cxnId="{61B57A77-D9BE-48A6-93B2-1AB000068215}">
      <dgm:prSet/>
      <dgm:spPr/>
      <dgm:t>
        <a:bodyPr/>
        <a:lstStyle/>
        <a:p>
          <a:endParaRPr lang="en-US"/>
        </a:p>
      </dgm:t>
    </dgm:pt>
    <dgm:pt modelId="{1DF88D7C-A828-41B9-8840-A5DF50F6E6F4}" type="sibTrans" cxnId="{61B57A77-D9BE-48A6-93B2-1AB000068215}">
      <dgm:prSet/>
      <dgm:spPr/>
      <dgm:t>
        <a:bodyPr/>
        <a:lstStyle/>
        <a:p>
          <a:endParaRPr lang="en-US"/>
        </a:p>
      </dgm:t>
    </dgm:pt>
    <dgm:pt modelId="{40325CCA-9893-4777-95FA-7018467B8059}">
      <dgm:prSet/>
      <dgm:spPr/>
      <dgm:t>
        <a:bodyPr/>
        <a:lstStyle/>
        <a:p>
          <a:pPr rtl="0"/>
          <a:r>
            <a:rPr lang="en-US" dirty="0" smtClean="0"/>
            <a:t>Cognitive Items:</a:t>
          </a:r>
          <a:endParaRPr lang="en-US" dirty="0"/>
        </a:p>
      </dgm:t>
    </dgm:pt>
    <dgm:pt modelId="{EF67459A-89C5-449D-8AF7-867E82AA44A0}" type="parTrans" cxnId="{0309546E-0EAB-4E70-85F1-6C97E3578EB7}">
      <dgm:prSet/>
      <dgm:spPr/>
      <dgm:t>
        <a:bodyPr/>
        <a:lstStyle/>
        <a:p>
          <a:endParaRPr lang="en-US"/>
        </a:p>
      </dgm:t>
    </dgm:pt>
    <dgm:pt modelId="{69B615A6-588C-4B63-95BB-18B0BAA29664}" type="sibTrans" cxnId="{0309546E-0EAB-4E70-85F1-6C97E3578EB7}">
      <dgm:prSet/>
      <dgm:spPr/>
      <dgm:t>
        <a:bodyPr/>
        <a:lstStyle/>
        <a:p>
          <a:endParaRPr lang="en-US"/>
        </a:p>
      </dgm:t>
    </dgm:pt>
    <dgm:pt modelId="{94279EC6-0BBF-4DD4-8FD0-F5AFCD104455}">
      <dgm:prSet/>
      <dgm:spPr/>
      <dgm:t>
        <a:bodyPr/>
        <a:lstStyle/>
        <a:p>
          <a:pPr rtl="0"/>
          <a:r>
            <a:rPr lang="en-US" dirty="0" smtClean="0"/>
            <a:t>Literacy</a:t>
          </a:r>
          <a:endParaRPr lang="en-US" dirty="0"/>
        </a:p>
      </dgm:t>
    </dgm:pt>
    <dgm:pt modelId="{D6006669-9B14-4D0A-A084-306777DA2833}" type="parTrans" cxnId="{A7AD47A6-9152-4F6F-B9D4-300A51C46154}">
      <dgm:prSet/>
      <dgm:spPr/>
      <dgm:t>
        <a:bodyPr/>
        <a:lstStyle/>
        <a:p>
          <a:endParaRPr lang="en-US"/>
        </a:p>
      </dgm:t>
    </dgm:pt>
    <dgm:pt modelId="{ECE291D0-C42F-4B81-A28D-F8B3F558FB9C}" type="sibTrans" cxnId="{A7AD47A6-9152-4F6F-B9D4-300A51C46154}">
      <dgm:prSet/>
      <dgm:spPr/>
      <dgm:t>
        <a:bodyPr/>
        <a:lstStyle/>
        <a:p>
          <a:endParaRPr lang="en-US"/>
        </a:p>
      </dgm:t>
    </dgm:pt>
    <dgm:pt modelId="{2C407516-6E93-4908-A744-E6FAE0CBC1A0}">
      <dgm:prSet/>
      <dgm:spPr/>
      <dgm:t>
        <a:bodyPr/>
        <a:lstStyle/>
        <a:p>
          <a:pPr rtl="0"/>
          <a:r>
            <a:rPr lang="en-US" dirty="0" smtClean="0"/>
            <a:t>Numeracy </a:t>
          </a:r>
          <a:endParaRPr lang="en-US" dirty="0"/>
        </a:p>
      </dgm:t>
    </dgm:pt>
    <dgm:pt modelId="{A3BACBCA-F61D-4F0E-AACF-04849FC8B73F}" type="parTrans" cxnId="{9224DB59-D39D-4B76-AD66-1DCBCB4F3A11}">
      <dgm:prSet/>
      <dgm:spPr/>
      <dgm:t>
        <a:bodyPr/>
        <a:lstStyle/>
        <a:p>
          <a:endParaRPr lang="en-US"/>
        </a:p>
      </dgm:t>
    </dgm:pt>
    <dgm:pt modelId="{A57ADF03-F8FD-44F2-8BAE-DB6BD3A8DBA7}" type="sibTrans" cxnId="{9224DB59-D39D-4B76-AD66-1DCBCB4F3A11}">
      <dgm:prSet/>
      <dgm:spPr/>
      <dgm:t>
        <a:bodyPr/>
        <a:lstStyle/>
        <a:p>
          <a:endParaRPr lang="en-US"/>
        </a:p>
      </dgm:t>
    </dgm:pt>
    <dgm:pt modelId="{13683B84-8C1F-492B-B8A0-C64658390326}">
      <dgm:prSet/>
      <dgm:spPr/>
      <dgm:t>
        <a:bodyPr/>
        <a:lstStyle/>
        <a:p>
          <a:pPr rtl="0"/>
          <a:r>
            <a:rPr lang="en-US" dirty="0" smtClean="0"/>
            <a:t>Problem-solving in Technology- rich Environments (optional)</a:t>
          </a:r>
          <a:endParaRPr lang="en-US" dirty="0"/>
        </a:p>
      </dgm:t>
    </dgm:pt>
    <dgm:pt modelId="{EFFA63DE-81C3-4270-81B4-4AB6ED49AD0E}" type="parTrans" cxnId="{1A724D64-2B81-4047-89F3-E5853DDDAAA4}">
      <dgm:prSet/>
      <dgm:spPr/>
      <dgm:t>
        <a:bodyPr/>
        <a:lstStyle/>
        <a:p>
          <a:endParaRPr lang="en-US"/>
        </a:p>
      </dgm:t>
    </dgm:pt>
    <dgm:pt modelId="{0A0EEB58-726F-4E03-8CD8-4EFB61D0A718}" type="sibTrans" cxnId="{1A724D64-2B81-4047-89F3-E5853DDDAAA4}">
      <dgm:prSet/>
      <dgm:spPr/>
      <dgm:t>
        <a:bodyPr/>
        <a:lstStyle/>
        <a:p>
          <a:endParaRPr lang="en-US"/>
        </a:p>
      </dgm:t>
    </dgm:pt>
    <dgm:pt modelId="{A81E3069-2DBB-4612-8C81-10D5CD55561E}">
      <dgm:prSet/>
      <dgm:spPr/>
      <dgm:t>
        <a:bodyPr/>
        <a:lstStyle/>
        <a:p>
          <a:pPr rtl="0"/>
          <a:r>
            <a:rPr lang="en-US" dirty="0" smtClean="0"/>
            <a:t>Reading Components (optional)</a:t>
          </a:r>
          <a:endParaRPr lang="en-US" dirty="0"/>
        </a:p>
      </dgm:t>
    </dgm:pt>
    <dgm:pt modelId="{12CFACED-31AE-4ECB-9E0A-27FF317DA34E}" type="parTrans" cxnId="{2ECF75A9-D6AC-4BB2-8032-2DEFDFE62AF1}">
      <dgm:prSet/>
      <dgm:spPr/>
      <dgm:t>
        <a:bodyPr/>
        <a:lstStyle/>
        <a:p>
          <a:endParaRPr lang="en-US"/>
        </a:p>
      </dgm:t>
    </dgm:pt>
    <dgm:pt modelId="{B7F71CAB-1464-45AC-8A8A-F573B4A017E7}" type="sibTrans" cxnId="{2ECF75A9-D6AC-4BB2-8032-2DEFDFE62AF1}">
      <dgm:prSet/>
      <dgm:spPr/>
      <dgm:t>
        <a:bodyPr/>
        <a:lstStyle/>
        <a:p>
          <a:endParaRPr lang="en-US"/>
        </a:p>
      </dgm:t>
    </dgm:pt>
    <dgm:pt modelId="{3CAE92C4-C1C0-4EF3-BAAB-9C02AD722315}">
      <dgm:prSet/>
      <dgm:spPr/>
      <dgm:t>
        <a:bodyPr/>
        <a:lstStyle/>
        <a:p>
          <a:pPr rtl="0"/>
          <a:r>
            <a:rPr lang="en-US" dirty="0" smtClean="0"/>
            <a:t>Non-Cognitive Module (optional)</a:t>
          </a:r>
          <a:endParaRPr lang="en-US" dirty="0"/>
        </a:p>
      </dgm:t>
    </dgm:pt>
    <dgm:pt modelId="{E32A4470-1E27-4026-AAD7-65D83598BA31}" type="parTrans" cxnId="{A86B1997-7C50-4F3F-8E59-D76B6C80C8D5}">
      <dgm:prSet/>
      <dgm:spPr/>
      <dgm:t>
        <a:bodyPr/>
        <a:lstStyle/>
        <a:p>
          <a:endParaRPr lang="en-US"/>
        </a:p>
      </dgm:t>
    </dgm:pt>
    <dgm:pt modelId="{ECA6AB90-1569-4F35-A2C9-28868D58F9C8}" type="sibTrans" cxnId="{A86B1997-7C50-4F3F-8E59-D76B6C80C8D5}">
      <dgm:prSet/>
      <dgm:spPr/>
      <dgm:t>
        <a:bodyPr/>
        <a:lstStyle/>
        <a:p>
          <a:endParaRPr lang="en-US"/>
        </a:p>
      </dgm:t>
    </dgm:pt>
    <dgm:pt modelId="{8F51969A-0542-4494-9F50-4E9A5E97ED86}">
      <dgm:prSet/>
      <dgm:spPr/>
      <dgm:t>
        <a:bodyPr/>
        <a:lstStyle/>
        <a:p>
          <a:pPr rtl="0"/>
          <a:r>
            <a:rPr lang="en-US" dirty="0" smtClean="0"/>
            <a:t>Reporting Scores: </a:t>
          </a:r>
          <a:endParaRPr lang="en-US" dirty="0"/>
        </a:p>
      </dgm:t>
    </dgm:pt>
    <dgm:pt modelId="{908DCEED-EA5B-4190-9AF9-DFCD6510DC30}" type="parTrans" cxnId="{8CAF6F08-530C-4BCD-83AD-E53BEFA1F177}">
      <dgm:prSet/>
      <dgm:spPr/>
      <dgm:t>
        <a:bodyPr/>
        <a:lstStyle/>
        <a:p>
          <a:endParaRPr lang="en-US"/>
        </a:p>
      </dgm:t>
    </dgm:pt>
    <dgm:pt modelId="{90ACDA8D-464B-4D4D-AE45-2BF0BC9C116D}" type="sibTrans" cxnId="{8CAF6F08-530C-4BCD-83AD-E53BEFA1F177}">
      <dgm:prSet/>
      <dgm:spPr/>
      <dgm:t>
        <a:bodyPr/>
        <a:lstStyle/>
        <a:p>
          <a:endParaRPr lang="en-US"/>
        </a:p>
      </dgm:t>
    </dgm:pt>
    <dgm:pt modelId="{08FD7F9A-81C4-4695-9D80-F523F6CD10A5}">
      <dgm:prSet/>
      <dgm:spPr/>
      <dgm:t>
        <a:bodyPr/>
        <a:lstStyle/>
        <a:p>
          <a:pPr rtl="0"/>
          <a:r>
            <a:rPr lang="en-US" dirty="0" smtClean="0"/>
            <a:t>Proficiency levels   </a:t>
          </a:r>
          <a:endParaRPr lang="en-US" dirty="0"/>
        </a:p>
      </dgm:t>
    </dgm:pt>
    <dgm:pt modelId="{C40E675E-4324-41A4-BBBE-1339DADCC30B}" type="parTrans" cxnId="{1856FF2E-2526-464F-9DB3-479396A86193}">
      <dgm:prSet/>
      <dgm:spPr/>
      <dgm:t>
        <a:bodyPr/>
        <a:lstStyle/>
        <a:p>
          <a:endParaRPr lang="en-US"/>
        </a:p>
      </dgm:t>
    </dgm:pt>
    <dgm:pt modelId="{7973CF0B-498F-4CA9-9AFB-B5E46B98AEA8}" type="sibTrans" cxnId="{1856FF2E-2526-464F-9DB3-479396A86193}">
      <dgm:prSet/>
      <dgm:spPr/>
      <dgm:t>
        <a:bodyPr/>
        <a:lstStyle/>
        <a:p>
          <a:endParaRPr lang="en-US"/>
        </a:p>
      </dgm:t>
    </dgm:pt>
    <dgm:pt modelId="{A7F87079-C975-488C-BC6F-AD17A2C02954}">
      <dgm:prSet/>
      <dgm:spPr/>
      <dgm:t>
        <a:bodyPr/>
        <a:lstStyle/>
        <a:p>
          <a:pPr rtl="0"/>
          <a:r>
            <a:rPr lang="en-US" dirty="0" smtClean="0"/>
            <a:t>Strengths and weaknesses </a:t>
          </a:r>
          <a:endParaRPr lang="en-US" dirty="0"/>
        </a:p>
      </dgm:t>
    </dgm:pt>
    <dgm:pt modelId="{1E84A17D-DA24-4F2D-81EC-B5A9A53083E1}" type="parTrans" cxnId="{94154852-EC1D-456F-ABCD-DAB8B1A998F1}">
      <dgm:prSet/>
      <dgm:spPr/>
      <dgm:t>
        <a:bodyPr/>
        <a:lstStyle/>
        <a:p>
          <a:endParaRPr lang="en-US"/>
        </a:p>
      </dgm:t>
    </dgm:pt>
    <dgm:pt modelId="{17CF9C15-0CAB-4DE8-90EE-70518B2A3FD4}" type="sibTrans" cxnId="{94154852-EC1D-456F-ABCD-DAB8B1A998F1}">
      <dgm:prSet/>
      <dgm:spPr/>
      <dgm:t>
        <a:bodyPr/>
        <a:lstStyle/>
        <a:p>
          <a:endParaRPr lang="en-US"/>
        </a:p>
      </dgm:t>
    </dgm:pt>
    <dgm:pt modelId="{76AE21B9-3BD4-4FD6-9A09-014D0BBB8A04}">
      <dgm:prSet/>
      <dgm:spPr/>
      <dgm:t>
        <a:bodyPr/>
        <a:lstStyle/>
        <a:p>
          <a:pPr rtl="0"/>
          <a:r>
            <a:rPr lang="en-US" dirty="0" smtClean="0"/>
            <a:t>Summary information for each non-cognitive area</a:t>
          </a:r>
          <a:endParaRPr lang="en-US" dirty="0"/>
        </a:p>
      </dgm:t>
    </dgm:pt>
    <dgm:pt modelId="{A7B89381-5DED-4FA9-83FD-C312FF0D396F}" type="parTrans" cxnId="{1AADD7DF-7077-467D-9F25-FE716F1CCCD9}">
      <dgm:prSet/>
      <dgm:spPr/>
      <dgm:t>
        <a:bodyPr/>
        <a:lstStyle/>
        <a:p>
          <a:endParaRPr lang="en-US"/>
        </a:p>
      </dgm:t>
    </dgm:pt>
    <dgm:pt modelId="{A43A7CCD-9CD5-40B2-A07F-206643DD1E24}" type="sibTrans" cxnId="{1AADD7DF-7077-467D-9F25-FE716F1CCCD9}">
      <dgm:prSet/>
      <dgm:spPr/>
      <dgm:t>
        <a:bodyPr/>
        <a:lstStyle/>
        <a:p>
          <a:endParaRPr lang="en-US"/>
        </a:p>
      </dgm:t>
    </dgm:pt>
    <dgm:pt modelId="{89F569DE-A9A9-42F6-9D77-DF113B755A3C}">
      <dgm:prSet/>
      <dgm:spPr/>
      <dgm:t>
        <a:bodyPr/>
        <a:lstStyle/>
        <a:p>
          <a:pPr rtl="0"/>
          <a:r>
            <a:rPr lang="en-US" dirty="0" smtClean="0"/>
            <a:t>Internationally comparative information </a:t>
          </a:r>
          <a:endParaRPr lang="en-US" dirty="0"/>
        </a:p>
      </dgm:t>
    </dgm:pt>
    <dgm:pt modelId="{8A735381-306C-46D1-9E5D-23DF2F71BCC0}" type="parTrans" cxnId="{435016F9-6C3B-4D34-B0C5-2E817FF275D1}">
      <dgm:prSet/>
      <dgm:spPr/>
      <dgm:t>
        <a:bodyPr/>
        <a:lstStyle/>
        <a:p>
          <a:endParaRPr lang="en-US"/>
        </a:p>
      </dgm:t>
    </dgm:pt>
    <dgm:pt modelId="{E4D11F33-8E3E-4488-9C08-21F74A7C9E0A}" type="sibTrans" cxnId="{435016F9-6C3B-4D34-B0C5-2E817FF275D1}">
      <dgm:prSet/>
      <dgm:spPr/>
      <dgm:t>
        <a:bodyPr/>
        <a:lstStyle/>
        <a:p>
          <a:endParaRPr lang="en-US"/>
        </a:p>
      </dgm:t>
    </dgm:pt>
    <dgm:pt modelId="{7A1C84F9-E59B-A548-B90C-AAA1CD079460}">
      <dgm:prSet/>
      <dgm:spPr/>
      <dgm:t>
        <a:bodyPr/>
        <a:lstStyle/>
        <a:p>
          <a:pPr rtl="0"/>
          <a:r>
            <a:rPr lang="en-US" dirty="0" smtClean="0"/>
            <a:t>Behavioral Performance Competencies</a:t>
          </a:r>
          <a:endParaRPr lang="en-US" dirty="0"/>
        </a:p>
      </dgm:t>
    </dgm:pt>
    <dgm:pt modelId="{3A6849B3-ABE9-4342-8423-75122AE4146E}" type="parTrans" cxnId="{5E2F4A71-E56B-E24C-AF6B-4442C284C9CF}">
      <dgm:prSet/>
      <dgm:spPr/>
    </dgm:pt>
    <dgm:pt modelId="{10FD080D-52A6-9045-ADE0-329799147512}" type="sibTrans" cxnId="{5E2F4A71-E56B-E24C-AF6B-4442C284C9CF}">
      <dgm:prSet/>
      <dgm:spPr/>
    </dgm:pt>
    <dgm:pt modelId="{1706BBCC-4522-DE45-A7E7-92E2AF3E0BA3}">
      <dgm:prSet/>
      <dgm:spPr/>
      <dgm:t>
        <a:bodyPr/>
        <a:lstStyle/>
        <a:p>
          <a:pPr rtl="0"/>
          <a:r>
            <a:rPr lang="en-US" dirty="0" smtClean="0"/>
            <a:t>Subjective Well-Being &amp; Health</a:t>
          </a:r>
          <a:endParaRPr lang="en-US" dirty="0"/>
        </a:p>
      </dgm:t>
    </dgm:pt>
    <dgm:pt modelId="{50B98996-08BB-304E-9B41-A6C7225CE847}" type="parTrans" cxnId="{954AECB0-AFB1-8B47-8E94-097D844AD409}">
      <dgm:prSet/>
      <dgm:spPr/>
    </dgm:pt>
    <dgm:pt modelId="{15A0D4DB-70BA-A949-A562-98FB17AFDBE8}" type="sibTrans" cxnId="{954AECB0-AFB1-8B47-8E94-097D844AD409}">
      <dgm:prSet/>
      <dgm:spPr/>
    </dgm:pt>
    <dgm:pt modelId="{32E4D69E-6A0C-9541-BC7A-17DE1A4145EB}">
      <dgm:prSet/>
      <dgm:spPr/>
      <dgm:t>
        <a:bodyPr/>
        <a:lstStyle/>
        <a:p>
          <a:pPr rtl="0"/>
          <a:r>
            <a:rPr lang="en-US" dirty="0" smtClean="0"/>
            <a:t>Career Interest and Intentionality</a:t>
          </a:r>
          <a:endParaRPr lang="en-US" dirty="0"/>
        </a:p>
      </dgm:t>
    </dgm:pt>
    <dgm:pt modelId="{DBEE21F6-AA65-554E-9EC6-3AB0DBD3F003}" type="parTrans" cxnId="{3CBC38DA-C0B3-6D43-A9F4-FF8807408AB0}">
      <dgm:prSet/>
      <dgm:spPr/>
    </dgm:pt>
    <dgm:pt modelId="{220C49AD-6222-F449-A916-B8FB7A430B75}" type="sibTrans" cxnId="{3CBC38DA-C0B3-6D43-A9F4-FF8807408AB0}">
      <dgm:prSet/>
      <dgm:spPr/>
    </dgm:pt>
    <dgm:pt modelId="{3DA703EA-16A3-F44B-985D-ECFB5CBF4860}">
      <dgm:prSet/>
      <dgm:spPr/>
      <dgm:t>
        <a:bodyPr/>
        <a:lstStyle/>
        <a:p>
          <a:pPr rtl="0"/>
          <a:r>
            <a:rPr lang="en-US" dirty="0" smtClean="0"/>
            <a:t>Work/Training History &amp; Skills Transfer </a:t>
          </a:r>
          <a:endParaRPr lang="en-US" dirty="0"/>
        </a:p>
      </dgm:t>
    </dgm:pt>
    <dgm:pt modelId="{7C248A52-A777-164A-9362-B42CA4AA4B8C}" type="parTrans" cxnId="{55D2E613-FD02-0F44-BA36-CC6CE0BAC950}">
      <dgm:prSet/>
      <dgm:spPr/>
    </dgm:pt>
    <dgm:pt modelId="{29FCA488-E850-2746-A52D-BE305A8889AE}" type="sibTrans" cxnId="{55D2E613-FD02-0F44-BA36-CC6CE0BAC950}">
      <dgm:prSet/>
      <dgm:spPr/>
    </dgm:pt>
    <dgm:pt modelId="{77AE274A-67EF-415B-87C2-2A26F1EDC418}" type="pres">
      <dgm:prSet presAssocID="{2AD811B3-8DC9-442F-AC80-6B5E6D8CD8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472CDA7-02A0-4763-9C49-90A6282416FA}" type="pres">
      <dgm:prSet presAssocID="{6397C533-33F5-4239-A610-068A1483B8A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26D49B-AD89-4156-87C2-7AD3B10B53CE}" type="pres">
      <dgm:prSet presAssocID="{1DF88D7C-A828-41B9-8840-A5DF50F6E6F4}" presName="spacer" presStyleCnt="0"/>
      <dgm:spPr/>
    </dgm:pt>
    <dgm:pt modelId="{1E70CFEA-1151-4A4F-B318-3F2C33972A1B}" type="pres">
      <dgm:prSet presAssocID="{40325CCA-9893-4777-95FA-7018467B805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04B82-B167-4E83-ABB5-7839191C9208}" type="pres">
      <dgm:prSet presAssocID="{40325CCA-9893-4777-95FA-7018467B805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DEE71-6995-4F7B-848F-12C5E499FC4C}" type="pres">
      <dgm:prSet presAssocID="{3CAE92C4-C1C0-4EF3-BAAB-9C02AD72231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2E5AC-E564-1B4F-B7F8-AFD6EB580C7E}" type="pres">
      <dgm:prSet presAssocID="{3CAE92C4-C1C0-4EF3-BAAB-9C02AD72231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2356C-9C12-45C3-A862-AA3AED0BFCE3}" type="pres">
      <dgm:prSet presAssocID="{8F51969A-0542-4494-9F50-4E9A5E97ED8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255735-9F13-4D9F-9ED3-8341690236B7}" type="pres">
      <dgm:prSet presAssocID="{8F51969A-0542-4494-9F50-4E9A5E97ED8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B57A77-D9BE-48A6-93B2-1AB000068215}" srcId="{2AD811B3-8DC9-442F-AC80-6B5E6D8CD8E4}" destId="{6397C533-33F5-4239-A610-068A1483B8A7}" srcOrd="0" destOrd="0" parTransId="{4BFCD942-A68E-467A-845E-92A0A265E2CF}" sibTransId="{1DF88D7C-A828-41B9-8840-A5DF50F6E6F4}"/>
    <dgm:cxn modelId="{33B5AAB4-6102-0741-AC82-A24D5FF00B2A}" type="presOf" srcId="{2C407516-6E93-4908-A744-E6FAE0CBC1A0}" destId="{77C04B82-B167-4E83-ABB5-7839191C9208}" srcOrd="0" destOrd="1" presId="urn:microsoft.com/office/officeart/2005/8/layout/vList2"/>
    <dgm:cxn modelId="{954AECB0-AFB1-8B47-8E94-097D844AD409}" srcId="{3CAE92C4-C1C0-4EF3-BAAB-9C02AD722315}" destId="{1706BBCC-4522-DE45-A7E7-92E2AF3E0BA3}" srcOrd="1" destOrd="0" parTransId="{50B98996-08BB-304E-9B41-A6C7225CE847}" sibTransId="{15A0D4DB-70BA-A949-A562-98FB17AFDBE8}"/>
    <dgm:cxn modelId="{ED2256E1-6DAC-5244-9DED-C4869CB386F4}" type="presOf" srcId="{A81E3069-2DBB-4612-8C81-10D5CD55561E}" destId="{77C04B82-B167-4E83-ABB5-7839191C9208}" srcOrd="0" destOrd="3" presId="urn:microsoft.com/office/officeart/2005/8/layout/vList2"/>
    <dgm:cxn modelId="{1A724D64-2B81-4047-89F3-E5853DDDAAA4}" srcId="{40325CCA-9893-4777-95FA-7018467B8059}" destId="{13683B84-8C1F-492B-B8A0-C64658390326}" srcOrd="2" destOrd="0" parTransId="{EFFA63DE-81C3-4270-81B4-4AB6ED49AD0E}" sibTransId="{0A0EEB58-726F-4E03-8CD8-4EFB61D0A718}"/>
    <dgm:cxn modelId="{A86B1997-7C50-4F3F-8E59-D76B6C80C8D5}" srcId="{2AD811B3-8DC9-442F-AC80-6B5E6D8CD8E4}" destId="{3CAE92C4-C1C0-4EF3-BAAB-9C02AD722315}" srcOrd="2" destOrd="0" parTransId="{E32A4470-1E27-4026-AAD7-65D83598BA31}" sibTransId="{ECA6AB90-1569-4F35-A2C9-28868D58F9C8}"/>
    <dgm:cxn modelId="{96A3CD21-3CE1-4E42-81D1-A85D3B81EC77}" type="presOf" srcId="{6397C533-33F5-4239-A610-068A1483B8A7}" destId="{5472CDA7-02A0-4763-9C49-90A6282416FA}" srcOrd="0" destOrd="0" presId="urn:microsoft.com/office/officeart/2005/8/layout/vList2"/>
    <dgm:cxn modelId="{0309546E-0EAB-4E70-85F1-6C97E3578EB7}" srcId="{2AD811B3-8DC9-442F-AC80-6B5E6D8CD8E4}" destId="{40325CCA-9893-4777-95FA-7018467B8059}" srcOrd="1" destOrd="0" parTransId="{EF67459A-89C5-449D-8AF7-867E82AA44A0}" sibTransId="{69B615A6-588C-4B63-95BB-18B0BAA29664}"/>
    <dgm:cxn modelId="{F89F1C24-F47F-7641-9A53-AB46986DE2BB}" type="presOf" srcId="{89F569DE-A9A9-42F6-9D77-DF113B755A3C}" destId="{48255735-9F13-4D9F-9ED3-8341690236B7}" srcOrd="0" destOrd="3" presId="urn:microsoft.com/office/officeart/2005/8/layout/vList2"/>
    <dgm:cxn modelId="{2ECF75A9-D6AC-4BB2-8032-2DEFDFE62AF1}" srcId="{40325CCA-9893-4777-95FA-7018467B8059}" destId="{A81E3069-2DBB-4612-8C81-10D5CD55561E}" srcOrd="3" destOrd="0" parTransId="{12CFACED-31AE-4ECB-9E0A-27FF317DA34E}" sibTransId="{B7F71CAB-1464-45AC-8A8A-F573B4A017E7}"/>
    <dgm:cxn modelId="{AE7C46D6-1604-0348-909E-33A03A1BA90C}" type="presOf" srcId="{08FD7F9A-81C4-4695-9D80-F523F6CD10A5}" destId="{48255735-9F13-4D9F-9ED3-8341690236B7}" srcOrd="0" destOrd="0" presId="urn:microsoft.com/office/officeart/2005/8/layout/vList2"/>
    <dgm:cxn modelId="{8CAF6F08-530C-4BCD-83AD-E53BEFA1F177}" srcId="{2AD811B3-8DC9-442F-AC80-6B5E6D8CD8E4}" destId="{8F51969A-0542-4494-9F50-4E9A5E97ED86}" srcOrd="3" destOrd="0" parTransId="{908DCEED-EA5B-4190-9AF9-DFCD6510DC30}" sibTransId="{90ACDA8D-464B-4D4D-AE45-2BF0BC9C116D}"/>
    <dgm:cxn modelId="{A8300609-CCAF-374E-9421-2CB40AC9D01C}" type="presOf" srcId="{13683B84-8C1F-492B-B8A0-C64658390326}" destId="{77C04B82-B167-4E83-ABB5-7839191C9208}" srcOrd="0" destOrd="2" presId="urn:microsoft.com/office/officeart/2005/8/layout/vList2"/>
    <dgm:cxn modelId="{5E2F4A71-E56B-E24C-AF6B-4442C284C9CF}" srcId="{3CAE92C4-C1C0-4EF3-BAAB-9C02AD722315}" destId="{7A1C84F9-E59B-A548-B90C-AAA1CD079460}" srcOrd="0" destOrd="0" parTransId="{3A6849B3-ABE9-4342-8423-75122AE4146E}" sibTransId="{10FD080D-52A6-9045-ADE0-329799147512}"/>
    <dgm:cxn modelId="{9224DB59-D39D-4B76-AD66-1DCBCB4F3A11}" srcId="{40325CCA-9893-4777-95FA-7018467B8059}" destId="{2C407516-6E93-4908-A744-E6FAE0CBC1A0}" srcOrd="1" destOrd="0" parTransId="{A3BACBCA-F61D-4F0E-AACF-04849FC8B73F}" sibTransId="{A57ADF03-F8FD-44F2-8BAE-DB6BD3A8DBA7}"/>
    <dgm:cxn modelId="{55D2E613-FD02-0F44-BA36-CC6CE0BAC950}" srcId="{3CAE92C4-C1C0-4EF3-BAAB-9C02AD722315}" destId="{3DA703EA-16A3-F44B-985D-ECFB5CBF4860}" srcOrd="3" destOrd="0" parTransId="{7C248A52-A777-164A-9362-B42CA4AA4B8C}" sibTransId="{29FCA488-E850-2746-A52D-BE305A8889AE}"/>
    <dgm:cxn modelId="{1856FF2E-2526-464F-9DB3-479396A86193}" srcId="{8F51969A-0542-4494-9F50-4E9A5E97ED86}" destId="{08FD7F9A-81C4-4695-9D80-F523F6CD10A5}" srcOrd="0" destOrd="0" parTransId="{C40E675E-4324-41A4-BBBE-1339DADCC30B}" sibTransId="{7973CF0B-498F-4CA9-9AFB-B5E46B98AEA8}"/>
    <dgm:cxn modelId="{76DBD313-15BA-B847-9AAC-2ACDDAF1B800}" type="presOf" srcId="{1706BBCC-4522-DE45-A7E7-92E2AF3E0BA3}" destId="{9802E5AC-E564-1B4F-B7F8-AFD6EB580C7E}" srcOrd="0" destOrd="1" presId="urn:microsoft.com/office/officeart/2005/8/layout/vList2"/>
    <dgm:cxn modelId="{DCC725CB-ADD5-0B42-B1DF-E80447F5DFF1}" type="presOf" srcId="{A7F87079-C975-488C-BC6F-AD17A2C02954}" destId="{48255735-9F13-4D9F-9ED3-8341690236B7}" srcOrd="0" destOrd="1" presId="urn:microsoft.com/office/officeart/2005/8/layout/vList2"/>
    <dgm:cxn modelId="{3928B513-5822-954F-BA71-6F8A0064FA43}" type="presOf" srcId="{7A1C84F9-E59B-A548-B90C-AAA1CD079460}" destId="{9802E5AC-E564-1B4F-B7F8-AFD6EB580C7E}" srcOrd="0" destOrd="0" presId="urn:microsoft.com/office/officeart/2005/8/layout/vList2"/>
    <dgm:cxn modelId="{2276FB55-388A-114A-8E09-F70FF9717867}" type="presOf" srcId="{3DA703EA-16A3-F44B-985D-ECFB5CBF4860}" destId="{9802E5AC-E564-1B4F-B7F8-AFD6EB580C7E}" srcOrd="0" destOrd="3" presId="urn:microsoft.com/office/officeart/2005/8/layout/vList2"/>
    <dgm:cxn modelId="{F3002D89-05A9-C045-8084-16B5BA24685A}" type="presOf" srcId="{40325CCA-9893-4777-95FA-7018467B8059}" destId="{1E70CFEA-1151-4A4F-B318-3F2C33972A1B}" srcOrd="0" destOrd="0" presId="urn:microsoft.com/office/officeart/2005/8/layout/vList2"/>
    <dgm:cxn modelId="{A0A87880-D8B5-B740-89A1-585C872E0F05}" type="presOf" srcId="{8F51969A-0542-4494-9F50-4E9A5E97ED86}" destId="{0DF2356C-9C12-45C3-A862-AA3AED0BFCE3}" srcOrd="0" destOrd="0" presId="urn:microsoft.com/office/officeart/2005/8/layout/vList2"/>
    <dgm:cxn modelId="{435016F9-6C3B-4D34-B0C5-2E817FF275D1}" srcId="{8F51969A-0542-4494-9F50-4E9A5E97ED86}" destId="{89F569DE-A9A9-42F6-9D77-DF113B755A3C}" srcOrd="3" destOrd="0" parTransId="{8A735381-306C-46D1-9E5D-23DF2F71BCC0}" sibTransId="{E4D11F33-8E3E-4488-9C08-21F74A7C9E0A}"/>
    <dgm:cxn modelId="{A7AD47A6-9152-4F6F-B9D4-300A51C46154}" srcId="{40325CCA-9893-4777-95FA-7018467B8059}" destId="{94279EC6-0BBF-4DD4-8FD0-F5AFCD104455}" srcOrd="0" destOrd="0" parTransId="{D6006669-9B14-4D0A-A084-306777DA2833}" sibTransId="{ECE291D0-C42F-4B81-A28D-F8B3F558FB9C}"/>
    <dgm:cxn modelId="{3CBC38DA-C0B3-6D43-A9F4-FF8807408AB0}" srcId="{3CAE92C4-C1C0-4EF3-BAAB-9C02AD722315}" destId="{32E4D69E-6A0C-9541-BC7A-17DE1A4145EB}" srcOrd="2" destOrd="0" parTransId="{DBEE21F6-AA65-554E-9EC6-3AB0DBD3F003}" sibTransId="{220C49AD-6222-F449-A916-B8FB7A430B75}"/>
    <dgm:cxn modelId="{F7DCBBCB-94A9-0443-94DD-F0FC21E7FD6D}" type="presOf" srcId="{3CAE92C4-C1C0-4EF3-BAAB-9C02AD722315}" destId="{8EBDEE71-6995-4F7B-848F-12C5E499FC4C}" srcOrd="0" destOrd="0" presId="urn:microsoft.com/office/officeart/2005/8/layout/vList2"/>
    <dgm:cxn modelId="{5C5B6841-CA14-B540-A80D-908EC6899870}" type="presOf" srcId="{76AE21B9-3BD4-4FD6-9A09-014D0BBB8A04}" destId="{48255735-9F13-4D9F-9ED3-8341690236B7}" srcOrd="0" destOrd="2" presId="urn:microsoft.com/office/officeart/2005/8/layout/vList2"/>
    <dgm:cxn modelId="{9C418AAD-54D5-A745-AD02-888C2E577FCC}" type="presOf" srcId="{32E4D69E-6A0C-9541-BC7A-17DE1A4145EB}" destId="{9802E5AC-E564-1B4F-B7F8-AFD6EB580C7E}" srcOrd="0" destOrd="2" presId="urn:microsoft.com/office/officeart/2005/8/layout/vList2"/>
    <dgm:cxn modelId="{B683C48D-ABE1-4647-B4D9-F6538321A3C5}" type="presOf" srcId="{2AD811B3-8DC9-442F-AC80-6B5E6D8CD8E4}" destId="{77AE274A-67EF-415B-87C2-2A26F1EDC418}" srcOrd="0" destOrd="0" presId="urn:microsoft.com/office/officeart/2005/8/layout/vList2"/>
    <dgm:cxn modelId="{94154852-EC1D-456F-ABCD-DAB8B1A998F1}" srcId="{8F51969A-0542-4494-9F50-4E9A5E97ED86}" destId="{A7F87079-C975-488C-BC6F-AD17A2C02954}" srcOrd="1" destOrd="0" parTransId="{1E84A17D-DA24-4F2D-81EC-B5A9A53083E1}" sibTransId="{17CF9C15-0CAB-4DE8-90EE-70518B2A3FD4}"/>
    <dgm:cxn modelId="{1AADD7DF-7077-467D-9F25-FE716F1CCCD9}" srcId="{8F51969A-0542-4494-9F50-4E9A5E97ED86}" destId="{76AE21B9-3BD4-4FD6-9A09-014D0BBB8A04}" srcOrd="2" destOrd="0" parTransId="{A7B89381-5DED-4FA9-83FD-C312FF0D396F}" sibTransId="{A43A7CCD-9CD5-40B2-A07F-206643DD1E24}"/>
    <dgm:cxn modelId="{D1000FAC-7BE2-5246-A0C5-7EE9EF019E16}" type="presOf" srcId="{94279EC6-0BBF-4DD4-8FD0-F5AFCD104455}" destId="{77C04B82-B167-4E83-ABB5-7839191C9208}" srcOrd="0" destOrd="0" presId="urn:microsoft.com/office/officeart/2005/8/layout/vList2"/>
    <dgm:cxn modelId="{C7B081B8-5BFB-FF4C-AE12-B384463B35ED}" type="presParOf" srcId="{77AE274A-67EF-415B-87C2-2A26F1EDC418}" destId="{5472CDA7-02A0-4763-9C49-90A6282416FA}" srcOrd="0" destOrd="0" presId="urn:microsoft.com/office/officeart/2005/8/layout/vList2"/>
    <dgm:cxn modelId="{285C6DC3-CCF0-0440-9228-C354B563D39D}" type="presParOf" srcId="{77AE274A-67EF-415B-87C2-2A26F1EDC418}" destId="{0126D49B-AD89-4156-87C2-7AD3B10B53CE}" srcOrd="1" destOrd="0" presId="urn:microsoft.com/office/officeart/2005/8/layout/vList2"/>
    <dgm:cxn modelId="{15C70DED-5BC6-404A-ADFB-AC58601A89C1}" type="presParOf" srcId="{77AE274A-67EF-415B-87C2-2A26F1EDC418}" destId="{1E70CFEA-1151-4A4F-B318-3F2C33972A1B}" srcOrd="2" destOrd="0" presId="urn:microsoft.com/office/officeart/2005/8/layout/vList2"/>
    <dgm:cxn modelId="{D6086DAB-D162-C74F-A7F0-AE1907FD527E}" type="presParOf" srcId="{77AE274A-67EF-415B-87C2-2A26F1EDC418}" destId="{77C04B82-B167-4E83-ABB5-7839191C9208}" srcOrd="3" destOrd="0" presId="urn:microsoft.com/office/officeart/2005/8/layout/vList2"/>
    <dgm:cxn modelId="{CE607BBD-765F-EB44-80FB-11BDB7110DDD}" type="presParOf" srcId="{77AE274A-67EF-415B-87C2-2A26F1EDC418}" destId="{8EBDEE71-6995-4F7B-848F-12C5E499FC4C}" srcOrd="4" destOrd="0" presId="urn:microsoft.com/office/officeart/2005/8/layout/vList2"/>
    <dgm:cxn modelId="{70118D72-FDB5-8244-B7A4-6F982B1011CD}" type="presParOf" srcId="{77AE274A-67EF-415B-87C2-2A26F1EDC418}" destId="{9802E5AC-E564-1B4F-B7F8-AFD6EB580C7E}" srcOrd="5" destOrd="0" presId="urn:microsoft.com/office/officeart/2005/8/layout/vList2"/>
    <dgm:cxn modelId="{F991E852-BBE2-4E4B-B5CE-FC2823CD1FB5}" type="presParOf" srcId="{77AE274A-67EF-415B-87C2-2A26F1EDC418}" destId="{0DF2356C-9C12-45C3-A862-AA3AED0BFCE3}" srcOrd="6" destOrd="0" presId="urn:microsoft.com/office/officeart/2005/8/layout/vList2"/>
    <dgm:cxn modelId="{C6E27C13-EFBC-EA43-B038-B8D6CC47D858}" type="presParOf" srcId="{77AE274A-67EF-415B-87C2-2A26F1EDC418}" destId="{48255735-9F13-4D9F-9ED3-8341690236B7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695243-79C5-4E91-A51E-7F16B162EB39}" type="doc">
      <dgm:prSet loTypeId="urn:microsoft.com/office/officeart/2005/8/layout/vList2" loCatId="list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3DA9BDFB-499C-4E50-B7E8-0C334D448242}">
      <dgm:prSet/>
      <dgm:spPr/>
      <dgm:t>
        <a:bodyPr/>
        <a:lstStyle/>
        <a:p>
          <a:pPr rtl="0"/>
          <a:r>
            <a:rPr lang="en-US" dirty="0" smtClean="0"/>
            <a:t>Appropriate for use in both educational and workplace settings</a:t>
          </a:r>
          <a:endParaRPr lang="en-US" dirty="0"/>
        </a:p>
      </dgm:t>
    </dgm:pt>
    <dgm:pt modelId="{93DB1A76-D6A2-40CA-9B7F-78366A8597DC}" type="parTrans" cxnId="{9D9A3BC6-01DD-441D-B328-B61261626455}">
      <dgm:prSet/>
      <dgm:spPr/>
      <dgm:t>
        <a:bodyPr/>
        <a:lstStyle/>
        <a:p>
          <a:endParaRPr lang="en-US"/>
        </a:p>
      </dgm:t>
    </dgm:pt>
    <dgm:pt modelId="{EF1D3B33-6DD0-421A-8256-58C0B24BF364}" type="sibTrans" cxnId="{9D9A3BC6-01DD-441D-B328-B61261626455}">
      <dgm:prSet/>
      <dgm:spPr/>
      <dgm:t>
        <a:bodyPr/>
        <a:lstStyle/>
        <a:p>
          <a:endParaRPr lang="en-US"/>
        </a:p>
      </dgm:t>
    </dgm:pt>
    <dgm:pt modelId="{9833BF04-92D1-49C4-8139-12D945E530E7}">
      <dgm:prSet/>
      <dgm:spPr/>
      <dgm:t>
        <a:bodyPr/>
        <a:lstStyle/>
        <a:p>
          <a:pPr rtl="0"/>
          <a:r>
            <a:rPr lang="en-US" dirty="0" smtClean="0"/>
            <a:t>Can be used to assess individuals or evaluate classes, programs or any group of respondents</a:t>
          </a:r>
          <a:endParaRPr lang="en-US" dirty="0"/>
        </a:p>
      </dgm:t>
    </dgm:pt>
    <dgm:pt modelId="{3E9F05D6-0579-4F0A-A80B-069AFA8E4C51}" type="parTrans" cxnId="{6328336C-FB33-4369-B8FF-5759984E9331}">
      <dgm:prSet/>
      <dgm:spPr/>
      <dgm:t>
        <a:bodyPr/>
        <a:lstStyle/>
        <a:p>
          <a:endParaRPr lang="en-US"/>
        </a:p>
      </dgm:t>
    </dgm:pt>
    <dgm:pt modelId="{49CBA1D3-18CE-4EA0-92C5-E936CE19DEDD}" type="sibTrans" cxnId="{6328336C-FB33-4369-B8FF-5759984E9331}">
      <dgm:prSet/>
      <dgm:spPr/>
      <dgm:t>
        <a:bodyPr/>
        <a:lstStyle/>
        <a:p>
          <a:endParaRPr lang="en-US"/>
        </a:p>
      </dgm:t>
    </dgm:pt>
    <dgm:pt modelId="{5D5E6A37-39A3-446B-ACC4-14419996C1FD}">
      <dgm:prSet/>
      <dgm:spPr/>
      <dgm:t>
        <a:bodyPr/>
        <a:lstStyle/>
        <a:p>
          <a:pPr rtl="0"/>
          <a:r>
            <a:rPr lang="en-US" dirty="0" smtClean="0"/>
            <a:t>Database is owned by organization that pays for the assessments and available for further analyses </a:t>
          </a:r>
          <a:endParaRPr lang="en-US" dirty="0"/>
        </a:p>
      </dgm:t>
    </dgm:pt>
    <dgm:pt modelId="{5F0517CE-B8B9-4FA3-859D-A5F513BDE1E3}" type="parTrans" cxnId="{7365FD26-42CC-40B4-8BA6-8F0D75C778FD}">
      <dgm:prSet/>
      <dgm:spPr/>
      <dgm:t>
        <a:bodyPr/>
        <a:lstStyle/>
        <a:p>
          <a:endParaRPr lang="en-US"/>
        </a:p>
      </dgm:t>
    </dgm:pt>
    <dgm:pt modelId="{BDF8DAEA-405D-474B-8142-32AB9A2B7005}" type="sibTrans" cxnId="{7365FD26-42CC-40B4-8BA6-8F0D75C778FD}">
      <dgm:prSet/>
      <dgm:spPr/>
      <dgm:t>
        <a:bodyPr/>
        <a:lstStyle/>
        <a:p>
          <a:endParaRPr lang="en-US"/>
        </a:p>
      </dgm:t>
    </dgm:pt>
    <dgm:pt modelId="{710DBBB5-4614-574D-90DB-647C7211F10C}">
      <dgm:prSet/>
      <dgm:spPr/>
      <dgm:t>
        <a:bodyPr/>
        <a:lstStyle/>
        <a:p>
          <a:pPr rtl="0"/>
          <a:r>
            <a:rPr lang="en-US" dirty="0" smtClean="0"/>
            <a:t>Tests cover a wide range of skills and domains  </a:t>
          </a:r>
          <a:endParaRPr lang="en-US" dirty="0"/>
        </a:p>
      </dgm:t>
    </dgm:pt>
    <dgm:pt modelId="{B42F7AE7-A410-9A4E-B8E3-A72C273354F1}" type="parTrans" cxnId="{D745A624-5CA7-184F-A673-638763CFBDB1}">
      <dgm:prSet/>
      <dgm:spPr/>
    </dgm:pt>
    <dgm:pt modelId="{9866164E-154D-AD4C-8657-FB828602F1B2}" type="sibTrans" cxnId="{D745A624-5CA7-184F-A673-638763CFBDB1}">
      <dgm:prSet/>
      <dgm:spPr/>
    </dgm:pt>
    <dgm:pt modelId="{40DACFBA-9B45-6448-977F-0C2991BFFC9D}">
      <dgm:prSet/>
      <dgm:spPr/>
      <dgm:t>
        <a:bodyPr/>
        <a:lstStyle/>
        <a:p>
          <a:pPr rtl="0"/>
          <a:r>
            <a:rPr lang="en-US" dirty="0" smtClean="0"/>
            <a:t>Individuals and organizations have flexibility to determine which skills to assess </a:t>
          </a:r>
          <a:endParaRPr lang="en-US" dirty="0"/>
        </a:p>
      </dgm:t>
    </dgm:pt>
    <dgm:pt modelId="{D43DAA6C-34F1-C342-8F4E-4E0151048B7A}" type="parTrans" cxnId="{3B6A1543-210D-3744-9F04-C69E951E0001}">
      <dgm:prSet/>
      <dgm:spPr/>
      <dgm:t>
        <a:bodyPr/>
        <a:lstStyle/>
        <a:p>
          <a:endParaRPr lang="en-US"/>
        </a:p>
      </dgm:t>
    </dgm:pt>
    <dgm:pt modelId="{3F3D5966-4F9D-A743-B027-45E701C058D9}" type="sibTrans" cxnId="{3B6A1543-210D-3744-9F04-C69E951E0001}">
      <dgm:prSet/>
      <dgm:spPr/>
      <dgm:t>
        <a:bodyPr/>
        <a:lstStyle/>
        <a:p>
          <a:endParaRPr lang="en-US"/>
        </a:p>
      </dgm:t>
    </dgm:pt>
    <dgm:pt modelId="{47C7AF59-7C27-4F58-9DDF-EF097B0B3A8A}" type="pres">
      <dgm:prSet presAssocID="{3D695243-79C5-4E91-A51E-7F16B162EB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094788-1080-4E73-83E3-D1790E49680C}" type="pres">
      <dgm:prSet presAssocID="{3DA9BDFB-499C-4E50-B7E8-0C334D44824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008D5B-8D84-423C-843F-9BAE7F775F43}" type="pres">
      <dgm:prSet presAssocID="{EF1D3B33-6DD0-421A-8256-58C0B24BF364}" presName="spacer" presStyleCnt="0"/>
      <dgm:spPr/>
    </dgm:pt>
    <dgm:pt modelId="{26451B32-CFF8-4803-9D90-9CB7E71ABCDC}" type="pres">
      <dgm:prSet presAssocID="{9833BF04-92D1-49C4-8139-12D945E530E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66D566-3189-46FC-AA23-554DE6C4F94C}" type="pres">
      <dgm:prSet presAssocID="{49CBA1D3-18CE-4EA0-92C5-E936CE19DEDD}" presName="spacer" presStyleCnt="0"/>
      <dgm:spPr/>
    </dgm:pt>
    <dgm:pt modelId="{DDC241E0-490E-1745-BA26-C5FC8693A390}" type="pres">
      <dgm:prSet presAssocID="{710DBBB5-4614-574D-90DB-647C7211F10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BCFFE-9F21-CA4C-85F3-E52866C9EAD8}" type="pres">
      <dgm:prSet presAssocID="{9866164E-154D-AD4C-8657-FB828602F1B2}" presName="spacer" presStyleCnt="0"/>
      <dgm:spPr/>
    </dgm:pt>
    <dgm:pt modelId="{6B8990A0-B04C-F244-A29E-F231C6E5FDFC}" type="pres">
      <dgm:prSet presAssocID="{40DACFBA-9B45-6448-977F-0C2991BFFC9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3EF5C4-46B4-394A-B017-62940BE35BCA}" type="pres">
      <dgm:prSet presAssocID="{3F3D5966-4F9D-A743-B027-45E701C058D9}" presName="spacer" presStyleCnt="0"/>
      <dgm:spPr/>
    </dgm:pt>
    <dgm:pt modelId="{83FBCA61-E32E-4926-8694-8F6475EB86FA}" type="pres">
      <dgm:prSet presAssocID="{5D5E6A37-39A3-446B-ACC4-14419996C1F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ECB9C6-451E-9C47-AAC9-3E36A7459275}" type="presOf" srcId="{3D695243-79C5-4E91-A51E-7F16B162EB39}" destId="{47C7AF59-7C27-4F58-9DDF-EF097B0B3A8A}" srcOrd="0" destOrd="0" presId="urn:microsoft.com/office/officeart/2005/8/layout/vList2"/>
    <dgm:cxn modelId="{91DBD958-08D3-5345-979D-F0DC80A78468}" type="presOf" srcId="{3DA9BDFB-499C-4E50-B7E8-0C334D448242}" destId="{2D094788-1080-4E73-83E3-D1790E49680C}" srcOrd="0" destOrd="0" presId="urn:microsoft.com/office/officeart/2005/8/layout/vList2"/>
    <dgm:cxn modelId="{7365FD26-42CC-40B4-8BA6-8F0D75C778FD}" srcId="{3D695243-79C5-4E91-A51E-7F16B162EB39}" destId="{5D5E6A37-39A3-446B-ACC4-14419996C1FD}" srcOrd="4" destOrd="0" parTransId="{5F0517CE-B8B9-4FA3-859D-A5F513BDE1E3}" sibTransId="{BDF8DAEA-405D-474B-8142-32AB9A2B7005}"/>
    <dgm:cxn modelId="{6328336C-FB33-4369-B8FF-5759984E9331}" srcId="{3D695243-79C5-4E91-A51E-7F16B162EB39}" destId="{9833BF04-92D1-49C4-8139-12D945E530E7}" srcOrd="1" destOrd="0" parTransId="{3E9F05D6-0579-4F0A-A80B-069AFA8E4C51}" sibTransId="{49CBA1D3-18CE-4EA0-92C5-E936CE19DEDD}"/>
    <dgm:cxn modelId="{79D2C47F-02F9-D342-BE4C-46D65456B79A}" type="presOf" srcId="{9833BF04-92D1-49C4-8139-12D945E530E7}" destId="{26451B32-CFF8-4803-9D90-9CB7E71ABCDC}" srcOrd="0" destOrd="0" presId="urn:microsoft.com/office/officeart/2005/8/layout/vList2"/>
    <dgm:cxn modelId="{05636BF8-453E-CD48-BD92-4066A3610A07}" type="presOf" srcId="{710DBBB5-4614-574D-90DB-647C7211F10C}" destId="{DDC241E0-490E-1745-BA26-C5FC8693A390}" srcOrd="0" destOrd="0" presId="urn:microsoft.com/office/officeart/2005/8/layout/vList2"/>
    <dgm:cxn modelId="{3B6A1543-210D-3744-9F04-C69E951E0001}" srcId="{3D695243-79C5-4E91-A51E-7F16B162EB39}" destId="{40DACFBA-9B45-6448-977F-0C2991BFFC9D}" srcOrd="3" destOrd="0" parTransId="{D43DAA6C-34F1-C342-8F4E-4E0151048B7A}" sibTransId="{3F3D5966-4F9D-A743-B027-45E701C058D9}"/>
    <dgm:cxn modelId="{C16439D9-5AED-2646-B65B-057B52706D71}" type="presOf" srcId="{5D5E6A37-39A3-446B-ACC4-14419996C1FD}" destId="{83FBCA61-E32E-4926-8694-8F6475EB86FA}" srcOrd="0" destOrd="0" presId="urn:microsoft.com/office/officeart/2005/8/layout/vList2"/>
    <dgm:cxn modelId="{D745A624-5CA7-184F-A673-638763CFBDB1}" srcId="{3D695243-79C5-4E91-A51E-7F16B162EB39}" destId="{710DBBB5-4614-574D-90DB-647C7211F10C}" srcOrd="2" destOrd="0" parTransId="{B42F7AE7-A410-9A4E-B8E3-A72C273354F1}" sibTransId="{9866164E-154D-AD4C-8657-FB828602F1B2}"/>
    <dgm:cxn modelId="{9D9A3BC6-01DD-441D-B328-B61261626455}" srcId="{3D695243-79C5-4E91-A51E-7F16B162EB39}" destId="{3DA9BDFB-499C-4E50-B7E8-0C334D448242}" srcOrd="0" destOrd="0" parTransId="{93DB1A76-D6A2-40CA-9B7F-78366A8597DC}" sibTransId="{EF1D3B33-6DD0-421A-8256-58C0B24BF364}"/>
    <dgm:cxn modelId="{F7B6E4A1-1DBD-F24B-9908-0CCAE885B495}" type="presOf" srcId="{40DACFBA-9B45-6448-977F-0C2991BFFC9D}" destId="{6B8990A0-B04C-F244-A29E-F231C6E5FDFC}" srcOrd="0" destOrd="0" presId="urn:microsoft.com/office/officeart/2005/8/layout/vList2"/>
    <dgm:cxn modelId="{91777595-191F-EA4A-B078-4E842DBC6920}" type="presParOf" srcId="{47C7AF59-7C27-4F58-9DDF-EF097B0B3A8A}" destId="{2D094788-1080-4E73-83E3-D1790E49680C}" srcOrd="0" destOrd="0" presId="urn:microsoft.com/office/officeart/2005/8/layout/vList2"/>
    <dgm:cxn modelId="{DDC7DC88-9837-FE4B-85C8-19B33D3F13A5}" type="presParOf" srcId="{47C7AF59-7C27-4F58-9DDF-EF097B0B3A8A}" destId="{1C008D5B-8D84-423C-843F-9BAE7F775F43}" srcOrd="1" destOrd="0" presId="urn:microsoft.com/office/officeart/2005/8/layout/vList2"/>
    <dgm:cxn modelId="{986C4772-9138-6C49-AB03-637E314EDF8F}" type="presParOf" srcId="{47C7AF59-7C27-4F58-9DDF-EF097B0B3A8A}" destId="{26451B32-CFF8-4803-9D90-9CB7E71ABCDC}" srcOrd="2" destOrd="0" presId="urn:microsoft.com/office/officeart/2005/8/layout/vList2"/>
    <dgm:cxn modelId="{00AAB354-1E0C-3140-88B9-0D1D55ADAEA2}" type="presParOf" srcId="{47C7AF59-7C27-4F58-9DDF-EF097B0B3A8A}" destId="{9166D566-3189-46FC-AA23-554DE6C4F94C}" srcOrd="3" destOrd="0" presId="urn:microsoft.com/office/officeart/2005/8/layout/vList2"/>
    <dgm:cxn modelId="{E04FEC2A-198D-C948-B8CF-2F0CEAAFA83A}" type="presParOf" srcId="{47C7AF59-7C27-4F58-9DDF-EF097B0B3A8A}" destId="{DDC241E0-490E-1745-BA26-C5FC8693A390}" srcOrd="4" destOrd="0" presId="urn:microsoft.com/office/officeart/2005/8/layout/vList2"/>
    <dgm:cxn modelId="{FAE34452-BF30-2E4F-886F-735362A3EAC8}" type="presParOf" srcId="{47C7AF59-7C27-4F58-9DDF-EF097B0B3A8A}" destId="{594BCFFE-9F21-CA4C-85F3-E52866C9EAD8}" srcOrd="5" destOrd="0" presId="urn:microsoft.com/office/officeart/2005/8/layout/vList2"/>
    <dgm:cxn modelId="{15B78C8A-3014-F741-8233-AAD28A9ADE87}" type="presParOf" srcId="{47C7AF59-7C27-4F58-9DDF-EF097B0B3A8A}" destId="{6B8990A0-B04C-F244-A29E-F231C6E5FDFC}" srcOrd="6" destOrd="0" presId="urn:microsoft.com/office/officeart/2005/8/layout/vList2"/>
    <dgm:cxn modelId="{A96828E2-39C6-034B-807A-45AED7E4F376}" type="presParOf" srcId="{47C7AF59-7C27-4F58-9DDF-EF097B0B3A8A}" destId="{D63EF5C4-46B4-394A-B017-62940BE35BCA}" srcOrd="7" destOrd="0" presId="urn:microsoft.com/office/officeart/2005/8/layout/vList2"/>
    <dgm:cxn modelId="{90516877-480C-B145-AB26-855998F056C1}" type="presParOf" srcId="{47C7AF59-7C27-4F58-9DDF-EF097B0B3A8A}" destId="{83FBCA61-E32E-4926-8694-8F6475EB86F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D811B3-8DC9-442F-AC80-6B5E6D8CD8E4}" type="doc">
      <dgm:prSet loTypeId="urn:microsoft.com/office/officeart/2005/8/layout/vList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2C407516-6E93-4908-A744-E6FAE0CBC1A0}">
      <dgm:prSet/>
      <dgm:spPr/>
      <dgm:t>
        <a:bodyPr/>
        <a:lstStyle/>
        <a:p>
          <a:pPr rtl="0"/>
          <a:r>
            <a:rPr lang="en-US" dirty="0" smtClean="0"/>
            <a:t>Link to Trial Version: </a:t>
          </a:r>
          <a:r>
            <a:rPr lang="en-US" dirty="0" err="1" smtClean="0"/>
            <a:t>www.piaaacgateway.com</a:t>
          </a:r>
          <a:endParaRPr lang="en-US" dirty="0"/>
        </a:p>
      </dgm:t>
    </dgm:pt>
    <dgm:pt modelId="{A3BACBCA-F61D-4F0E-AACF-04849FC8B73F}" type="parTrans" cxnId="{9224DB59-D39D-4B76-AD66-1DCBCB4F3A11}">
      <dgm:prSet/>
      <dgm:spPr/>
      <dgm:t>
        <a:bodyPr/>
        <a:lstStyle/>
        <a:p>
          <a:endParaRPr lang="en-US"/>
        </a:p>
      </dgm:t>
    </dgm:pt>
    <dgm:pt modelId="{A57ADF03-F8FD-44F2-8BAE-DB6BD3A8DBA7}" type="sibTrans" cxnId="{9224DB59-D39D-4B76-AD66-1DCBCB4F3A11}">
      <dgm:prSet/>
      <dgm:spPr/>
      <dgm:t>
        <a:bodyPr/>
        <a:lstStyle/>
        <a:p>
          <a:endParaRPr lang="en-US"/>
        </a:p>
      </dgm:t>
    </dgm:pt>
    <dgm:pt modelId="{08FD7F9A-81C4-4695-9D80-F523F6CD10A5}">
      <dgm:prSet/>
      <dgm:spPr/>
      <dgm:t>
        <a:bodyPr/>
        <a:lstStyle/>
        <a:p>
          <a:pPr rtl="0"/>
          <a:r>
            <a:rPr lang="en-US" dirty="0" smtClean="0"/>
            <a:t>For more information: </a:t>
          </a:r>
        </a:p>
        <a:p>
          <a:pPr rtl="0"/>
          <a:r>
            <a:rPr lang="en-US" dirty="0" err="1" smtClean="0"/>
            <a:t>www.oecd.org/site/piaac/educationandskillsonlineassessment.htm</a:t>
          </a:r>
          <a:endParaRPr lang="en-US" dirty="0"/>
        </a:p>
      </dgm:t>
    </dgm:pt>
    <dgm:pt modelId="{C40E675E-4324-41A4-BBBE-1339DADCC30B}" type="parTrans" cxnId="{1856FF2E-2526-464F-9DB3-479396A86193}">
      <dgm:prSet/>
      <dgm:spPr/>
      <dgm:t>
        <a:bodyPr/>
        <a:lstStyle/>
        <a:p>
          <a:endParaRPr lang="en-US"/>
        </a:p>
      </dgm:t>
    </dgm:pt>
    <dgm:pt modelId="{7973CF0B-498F-4CA9-9AFB-B5E46B98AEA8}" type="sibTrans" cxnId="{1856FF2E-2526-464F-9DB3-479396A86193}">
      <dgm:prSet/>
      <dgm:spPr/>
      <dgm:t>
        <a:bodyPr/>
        <a:lstStyle/>
        <a:p>
          <a:endParaRPr lang="en-US"/>
        </a:p>
      </dgm:t>
    </dgm:pt>
    <dgm:pt modelId="{77AE274A-67EF-415B-87C2-2A26F1EDC418}" type="pres">
      <dgm:prSet presAssocID="{2AD811B3-8DC9-442F-AC80-6B5E6D8CD8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793998-0D98-104D-91E7-6C301C72DEE0}" type="pres">
      <dgm:prSet presAssocID="{2C407516-6E93-4908-A744-E6FAE0CBC1A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8CF84B-8FC4-7D4B-99D5-7D84A3B93602}" type="pres">
      <dgm:prSet presAssocID="{A57ADF03-F8FD-44F2-8BAE-DB6BD3A8DBA7}" presName="spacer" presStyleCnt="0"/>
      <dgm:spPr/>
    </dgm:pt>
    <dgm:pt modelId="{B1956AFB-FB5A-F64C-95E3-88BDE8F6938E}" type="pres">
      <dgm:prSet presAssocID="{08FD7F9A-81C4-4695-9D80-F523F6CD10A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24DB59-D39D-4B76-AD66-1DCBCB4F3A11}" srcId="{2AD811B3-8DC9-442F-AC80-6B5E6D8CD8E4}" destId="{2C407516-6E93-4908-A744-E6FAE0CBC1A0}" srcOrd="0" destOrd="0" parTransId="{A3BACBCA-F61D-4F0E-AACF-04849FC8B73F}" sibTransId="{A57ADF03-F8FD-44F2-8BAE-DB6BD3A8DBA7}"/>
    <dgm:cxn modelId="{D66E3403-2FD3-0846-B5FC-8D77FC587981}" type="presOf" srcId="{2AD811B3-8DC9-442F-AC80-6B5E6D8CD8E4}" destId="{77AE274A-67EF-415B-87C2-2A26F1EDC418}" srcOrd="0" destOrd="0" presId="urn:microsoft.com/office/officeart/2005/8/layout/vList2"/>
    <dgm:cxn modelId="{1856FF2E-2526-464F-9DB3-479396A86193}" srcId="{2AD811B3-8DC9-442F-AC80-6B5E6D8CD8E4}" destId="{08FD7F9A-81C4-4695-9D80-F523F6CD10A5}" srcOrd="1" destOrd="0" parTransId="{C40E675E-4324-41A4-BBBE-1339DADCC30B}" sibTransId="{7973CF0B-498F-4CA9-9AFB-B5E46B98AEA8}"/>
    <dgm:cxn modelId="{A8B75D3F-A203-5D4B-A9CF-1C072B6DA46D}" type="presOf" srcId="{08FD7F9A-81C4-4695-9D80-F523F6CD10A5}" destId="{B1956AFB-FB5A-F64C-95E3-88BDE8F6938E}" srcOrd="0" destOrd="0" presId="urn:microsoft.com/office/officeart/2005/8/layout/vList2"/>
    <dgm:cxn modelId="{2A071096-7EFE-8843-887B-418DA8251AF5}" type="presOf" srcId="{2C407516-6E93-4908-A744-E6FAE0CBC1A0}" destId="{9D793998-0D98-104D-91E7-6C301C72DEE0}" srcOrd="0" destOrd="0" presId="urn:microsoft.com/office/officeart/2005/8/layout/vList2"/>
    <dgm:cxn modelId="{B77A0EFA-C261-7048-B409-3D3FF9A3A4F8}" type="presParOf" srcId="{77AE274A-67EF-415B-87C2-2A26F1EDC418}" destId="{9D793998-0D98-104D-91E7-6C301C72DEE0}" srcOrd="0" destOrd="0" presId="urn:microsoft.com/office/officeart/2005/8/layout/vList2"/>
    <dgm:cxn modelId="{7BF9180E-FB03-6949-B017-B3A54D919A8D}" type="presParOf" srcId="{77AE274A-67EF-415B-87C2-2A26F1EDC418}" destId="{4A8CF84B-8FC4-7D4B-99D5-7D84A3B93602}" srcOrd="1" destOrd="0" presId="urn:microsoft.com/office/officeart/2005/8/layout/vList2"/>
    <dgm:cxn modelId="{F73C768B-0CA7-AA4F-A684-70C6075C26D8}" type="presParOf" srcId="{77AE274A-67EF-415B-87C2-2A26F1EDC418}" destId="{B1956AFB-FB5A-F64C-95E3-88BDE8F6938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F95D37-18CA-4C9B-817A-D6B9756D4039}">
      <dsp:nvSpPr>
        <dsp:cNvPr id="0" name=""/>
        <dsp:cNvSpPr/>
      </dsp:nvSpPr>
      <dsp:spPr>
        <a:xfrm>
          <a:off x="1887537" y="0"/>
          <a:ext cx="5445125" cy="5445125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B8FD33-8885-4255-A497-7D7857247B28}">
      <dsp:nvSpPr>
        <dsp:cNvPr id="0" name=""/>
        <dsp:cNvSpPr/>
      </dsp:nvSpPr>
      <dsp:spPr>
        <a:xfrm>
          <a:off x="2404824" y="517286"/>
          <a:ext cx="2123598" cy="21235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An assessment tool designed to provide individual level results linked to PIAAC</a:t>
          </a:r>
          <a:endParaRPr lang="en-US" sz="2100" kern="1200" dirty="0"/>
        </a:p>
      </dsp:txBody>
      <dsp:txXfrm>
        <a:off x="2404824" y="517286"/>
        <a:ext cx="2123598" cy="2123598"/>
      </dsp:txXfrm>
    </dsp:sp>
    <dsp:sp modelId="{07435FB0-DEA4-4A2D-9B62-0FE4029509A0}">
      <dsp:nvSpPr>
        <dsp:cNvPr id="0" name=""/>
        <dsp:cNvSpPr/>
      </dsp:nvSpPr>
      <dsp:spPr>
        <a:xfrm>
          <a:off x="4691776" y="517286"/>
          <a:ext cx="2123598" cy="21235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Measures both cognitive and non-cognitive skills</a:t>
          </a:r>
          <a:endParaRPr lang="en-US" sz="2100" kern="1200" dirty="0"/>
        </a:p>
      </dsp:txBody>
      <dsp:txXfrm>
        <a:off x="4691776" y="517286"/>
        <a:ext cx="2123598" cy="2123598"/>
      </dsp:txXfrm>
    </dsp:sp>
    <dsp:sp modelId="{440FBAA9-4606-41B9-AEC5-EB795B041676}">
      <dsp:nvSpPr>
        <dsp:cNvPr id="0" name=""/>
        <dsp:cNvSpPr/>
      </dsp:nvSpPr>
      <dsp:spPr>
        <a:xfrm>
          <a:off x="2404824" y="2804239"/>
          <a:ext cx="2123598" cy="21235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 the US it is available both in English and Spanish</a:t>
          </a:r>
          <a:endParaRPr lang="en-US" sz="2100" kern="1200" dirty="0"/>
        </a:p>
      </dsp:txBody>
      <dsp:txXfrm>
        <a:off x="2404824" y="2804239"/>
        <a:ext cx="2123598" cy="2123598"/>
      </dsp:txXfrm>
    </dsp:sp>
    <dsp:sp modelId="{7C5B17C7-EE1B-46CA-B6CB-C371DE4161DE}">
      <dsp:nvSpPr>
        <dsp:cNvPr id="0" name=""/>
        <dsp:cNvSpPr/>
      </dsp:nvSpPr>
      <dsp:spPr>
        <a:xfrm>
          <a:off x="4691776" y="2804239"/>
          <a:ext cx="2123598" cy="21235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Will be downloadable on demand over the internet</a:t>
          </a:r>
          <a:endParaRPr lang="en-US" sz="2100" kern="1200" dirty="0"/>
        </a:p>
      </dsp:txBody>
      <dsp:txXfrm>
        <a:off x="4691776" y="2804239"/>
        <a:ext cx="2123598" cy="21235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72CDA7-02A0-4763-9C49-90A6282416FA}">
      <dsp:nvSpPr>
        <dsp:cNvPr id="0" name=""/>
        <dsp:cNvSpPr/>
      </dsp:nvSpPr>
      <dsp:spPr>
        <a:xfrm>
          <a:off x="0" y="85724"/>
          <a:ext cx="8382000" cy="4317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Background Questionnaire</a:t>
          </a:r>
          <a:endParaRPr lang="en-US" sz="1800" kern="1200" dirty="0"/>
        </a:p>
      </dsp:txBody>
      <dsp:txXfrm>
        <a:off x="0" y="85724"/>
        <a:ext cx="8382000" cy="431730"/>
      </dsp:txXfrm>
    </dsp:sp>
    <dsp:sp modelId="{1E70CFEA-1151-4A4F-B318-3F2C33972A1B}">
      <dsp:nvSpPr>
        <dsp:cNvPr id="0" name=""/>
        <dsp:cNvSpPr/>
      </dsp:nvSpPr>
      <dsp:spPr>
        <a:xfrm>
          <a:off x="0" y="569294"/>
          <a:ext cx="8382000" cy="43173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Cognitive Items:</a:t>
          </a:r>
          <a:endParaRPr lang="en-US" sz="1800" kern="1200" dirty="0"/>
        </a:p>
      </dsp:txBody>
      <dsp:txXfrm>
        <a:off x="0" y="569294"/>
        <a:ext cx="8382000" cy="431730"/>
      </dsp:txXfrm>
    </dsp:sp>
    <dsp:sp modelId="{77C04B82-B167-4E83-ABB5-7839191C9208}">
      <dsp:nvSpPr>
        <dsp:cNvPr id="0" name=""/>
        <dsp:cNvSpPr/>
      </dsp:nvSpPr>
      <dsp:spPr>
        <a:xfrm>
          <a:off x="0" y="1001024"/>
          <a:ext cx="8382000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Literacy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Numeracy 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Problem-solving in Technology- rich Environments (optional)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Reading Components (optional)</a:t>
          </a:r>
          <a:endParaRPr lang="en-US" sz="1400" kern="1200" dirty="0"/>
        </a:p>
      </dsp:txBody>
      <dsp:txXfrm>
        <a:off x="0" y="1001024"/>
        <a:ext cx="8382000" cy="950130"/>
      </dsp:txXfrm>
    </dsp:sp>
    <dsp:sp modelId="{8EBDEE71-6995-4F7B-848F-12C5E499FC4C}">
      <dsp:nvSpPr>
        <dsp:cNvPr id="0" name=""/>
        <dsp:cNvSpPr/>
      </dsp:nvSpPr>
      <dsp:spPr>
        <a:xfrm>
          <a:off x="0" y="1951154"/>
          <a:ext cx="8382000" cy="43173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Non-Cognitive Module (optional)</a:t>
          </a:r>
          <a:endParaRPr lang="en-US" sz="1800" kern="1200" dirty="0"/>
        </a:p>
      </dsp:txBody>
      <dsp:txXfrm>
        <a:off x="0" y="1951154"/>
        <a:ext cx="8382000" cy="431730"/>
      </dsp:txXfrm>
    </dsp:sp>
    <dsp:sp modelId="{9802E5AC-E564-1B4F-B7F8-AFD6EB580C7E}">
      <dsp:nvSpPr>
        <dsp:cNvPr id="0" name=""/>
        <dsp:cNvSpPr/>
      </dsp:nvSpPr>
      <dsp:spPr>
        <a:xfrm>
          <a:off x="0" y="2382885"/>
          <a:ext cx="8382000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Behavioral Performance Competencies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Subjective Well-Being &amp; Health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Career Interest and Intentionality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Work/Training History &amp; Skills Transfer </a:t>
          </a:r>
          <a:endParaRPr lang="en-US" sz="1400" kern="1200" dirty="0"/>
        </a:p>
      </dsp:txBody>
      <dsp:txXfrm>
        <a:off x="0" y="2382885"/>
        <a:ext cx="8382000" cy="950130"/>
      </dsp:txXfrm>
    </dsp:sp>
    <dsp:sp modelId="{0DF2356C-9C12-45C3-A862-AA3AED0BFCE3}">
      <dsp:nvSpPr>
        <dsp:cNvPr id="0" name=""/>
        <dsp:cNvSpPr/>
      </dsp:nvSpPr>
      <dsp:spPr>
        <a:xfrm>
          <a:off x="0" y="3333015"/>
          <a:ext cx="8382000" cy="4317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Reporting Scores: </a:t>
          </a:r>
          <a:endParaRPr lang="en-US" sz="1800" kern="1200" dirty="0"/>
        </a:p>
      </dsp:txBody>
      <dsp:txXfrm>
        <a:off x="0" y="3333015"/>
        <a:ext cx="8382000" cy="431730"/>
      </dsp:txXfrm>
    </dsp:sp>
    <dsp:sp modelId="{48255735-9F13-4D9F-9ED3-8341690236B7}">
      <dsp:nvSpPr>
        <dsp:cNvPr id="0" name=""/>
        <dsp:cNvSpPr/>
      </dsp:nvSpPr>
      <dsp:spPr>
        <a:xfrm>
          <a:off x="0" y="3764745"/>
          <a:ext cx="8382000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129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Proficiency levels   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Strengths and weaknesses 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Summary information for each non-cognitive area</a:t>
          </a:r>
          <a:endParaRPr lang="en-U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400" kern="1200" dirty="0" smtClean="0"/>
            <a:t>Internationally comparative information </a:t>
          </a:r>
          <a:endParaRPr lang="en-US" sz="1400" kern="1200" dirty="0"/>
        </a:p>
      </dsp:txBody>
      <dsp:txXfrm>
        <a:off x="0" y="3764745"/>
        <a:ext cx="8382000" cy="95013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094788-1080-4E73-83E3-D1790E49680C}">
      <dsp:nvSpPr>
        <dsp:cNvPr id="0" name=""/>
        <dsp:cNvSpPr/>
      </dsp:nvSpPr>
      <dsp:spPr>
        <a:xfrm>
          <a:off x="0" y="73119"/>
          <a:ext cx="7772400" cy="8342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Appropriate for use in both educational and workplace settings</a:t>
          </a:r>
          <a:endParaRPr lang="en-US" sz="2100" kern="1200" dirty="0"/>
        </a:p>
      </dsp:txBody>
      <dsp:txXfrm>
        <a:off x="0" y="73119"/>
        <a:ext cx="7772400" cy="834228"/>
      </dsp:txXfrm>
    </dsp:sp>
    <dsp:sp modelId="{26451B32-CFF8-4803-9D90-9CB7E71ABCDC}">
      <dsp:nvSpPr>
        <dsp:cNvPr id="0" name=""/>
        <dsp:cNvSpPr/>
      </dsp:nvSpPr>
      <dsp:spPr>
        <a:xfrm>
          <a:off x="0" y="967827"/>
          <a:ext cx="7772400" cy="8342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Can be used to assess individuals or evaluate classes, programs or any group of respondents</a:t>
          </a:r>
          <a:endParaRPr lang="en-US" sz="2100" kern="1200" dirty="0"/>
        </a:p>
      </dsp:txBody>
      <dsp:txXfrm>
        <a:off x="0" y="967827"/>
        <a:ext cx="7772400" cy="834228"/>
      </dsp:txXfrm>
    </dsp:sp>
    <dsp:sp modelId="{DDC241E0-490E-1745-BA26-C5FC8693A390}">
      <dsp:nvSpPr>
        <dsp:cNvPr id="0" name=""/>
        <dsp:cNvSpPr/>
      </dsp:nvSpPr>
      <dsp:spPr>
        <a:xfrm>
          <a:off x="0" y="1862535"/>
          <a:ext cx="7772400" cy="8342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Tests cover a wide range of skills and domains  </a:t>
          </a:r>
          <a:endParaRPr lang="en-US" sz="2100" kern="1200" dirty="0"/>
        </a:p>
      </dsp:txBody>
      <dsp:txXfrm>
        <a:off x="0" y="1862535"/>
        <a:ext cx="7772400" cy="834228"/>
      </dsp:txXfrm>
    </dsp:sp>
    <dsp:sp modelId="{6B8990A0-B04C-F244-A29E-F231C6E5FDFC}">
      <dsp:nvSpPr>
        <dsp:cNvPr id="0" name=""/>
        <dsp:cNvSpPr/>
      </dsp:nvSpPr>
      <dsp:spPr>
        <a:xfrm>
          <a:off x="0" y="2757244"/>
          <a:ext cx="7772400" cy="8342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Individuals and organizations have flexibility to determine which skills to assess </a:t>
          </a:r>
          <a:endParaRPr lang="en-US" sz="2100" kern="1200" dirty="0"/>
        </a:p>
      </dsp:txBody>
      <dsp:txXfrm>
        <a:off x="0" y="2757244"/>
        <a:ext cx="7772400" cy="834228"/>
      </dsp:txXfrm>
    </dsp:sp>
    <dsp:sp modelId="{83FBCA61-E32E-4926-8694-8F6475EB86FA}">
      <dsp:nvSpPr>
        <dsp:cNvPr id="0" name=""/>
        <dsp:cNvSpPr/>
      </dsp:nvSpPr>
      <dsp:spPr>
        <a:xfrm>
          <a:off x="0" y="3651952"/>
          <a:ext cx="7772400" cy="83422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Database is owned by organization that pays for the assessments and available for further analyses </a:t>
          </a:r>
          <a:endParaRPr lang="en-US" sz="2100" kern="1200" dirty="0"/>
        </a:p>
      </dsp:txBody>
      <dsp:txXfrm>
        <a:off x="0" y="3651952"/>
        <a:ext cx="7772400" cy="83422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793998-0D98-104D-91E7-6C301C72DEE0}">
      <dsp:nvSpPr>
        <dsp:cNvPr id="0" name=""/>
        <dsp:cNvSpPr/>
      </dsp:nvSpPr>
      <dsp:spPr>
        <a:xfrm>
          <a:off x="0" y="93234"/>
          <a:ext cx="8382000" cy="22537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Link to Trial Version: </a:t>
          </a:r>
          <a:r>
            <a:rPr lang="en-US" sz="3700" kern="1200" dirty="0" err="1" smtClean="0"/>
            <a:t>www.piaaacgateway.com</a:t>
          </a:r>
          <a:endParaRPr lang="en-US" sz="3700" kern="1200" dirty="0"/>
        </a:p>
      </dsp:txBody>
      <dsp:txXfrm>
        <a:off x="0" y="93234"/>
        <a:ext cx="8382000" cy="2253785"/>
      </dsp:txXfrm>
    </dsp:sp>
    <dsp:sp modelId="{B1956AFB-FB5A-F64C-95E3-88BDE8F6938E}">
      <dsp:nvSpPr>
        <dsp:cNvPr id="0" name=""/>
        <dsp:cNvSpPr/>
      </dsp:nvSpPr>
      <dsp:spPr>
        <a:xfrm>
          <a:off x="0" y="2453580"/>
          <a:ext cx="8382000" cy="22537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For more information: </a:t>
          </a:r>
        </a:p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err="1" smtClean="0"/>
            <a:t>www.oecd.org/site/piaac/educationandskillsonlineassessment.htm</a:t>
          </a:r>
          <a:endParaRPr lang="en-US" sz="3700" kern="1200" dirty="0"/>
        </a:p>
      </dsp:txBody>
      <dsp:txXfrm>
        <a:off x="0" y="2453580"/>
        <a:ext cx="8382000" cy="22537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41CE4-A6B8-9D4B-B251-2E2484E21009}" type="datetimeFigureOut">
              <a:rPr lang="en-US" smtClean="0"/>
              <a:t>12/1/14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D423B-ABE7-8C48-9951-C8B90167C1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0F345-6B27-F44F-A5AB-BE53D6D22F6C}" type="datetimeFigureOut">
              <a:rPr lang="en-US" smtClean="0"/>
              <a:pPr/>
              <a:t>12/1/14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72CD7-C77B-3345-9E14-0B72971D9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11 languages, including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itchFamily="2" charset="-79"/>
                <a:cs typeface="Levenim MT" pitchFamily="2" charset="-79"/>
              </a:rPr>
              <a:t>English - US </a:t>
            </a:r>
            <a:r>
              <a:rPr lang="en-US" b="1" dirty="0">
                <a:latin typeface="Levenim MT" pitchFamily="2" charset="-79"/>
                <a:cs typeface="Levenim MT" pitchFamily="2" charset="-79"/>
              </a:rPr>
              <a:t>		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itchFamily="2" charset="-79"/>
                <a:cs typeface="Levenim MT" pitchFamily="2" charset="-79"/>
              </a:rPr>
              <a:t>	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itchFamily="2" charset="-79"/>
                <a:cs typeface="Levenim MT" pitchFamily="2" charset="-79"/>
              </a:rPr>
              <a:t>English - Canada 	  	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itchFamily="2" charset="-79"/>
                <a:cs typeface="Levenim MT" pitchFamily="2" charset="-79"/>
              </a:rPr>
              <a:t>English – UK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itchFamily="2" charset="-79"/>
                <a:cs typeface="Levenim MT" pitchFamily="2" charset="-79"/>
              </a:rPr>
              <a:t>English - Ireland 	  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itchFamily="2" charset="-79"/>
                <a:cs typeface="Levenim MT" pitchFamily="2" charset="-79"/>
              </a:rPr>
              <a:t>Spanish - US 		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itchFamily="2" charset="-79"/>
                <a:cs typeface="Levenim MT" pitchFamily="2" charset="-79"/>
              </a:rPr>
              <a:t>Spanish - Spain	 	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itchFamily="2" charset="-79"/>
                <a:cs typeface="Levenim MT" pitchFamily="2" charset="-79"/>
              </a:rPr>
              <a:t>French - Canada 		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itchFamily="2" charset="-79"/>
                <a:cs typeface="Levenim MT" pitchFamily="2" charset="-79"/>
              </a:rPr>
              <a:t>French - France		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itchFamily="2" charset="-79"/>
                <a:cs typeface="Levenim MT" pitchFamily="2" charset="-79"/>
              </a:rPr>
              <a:t>Italian 			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itchFamily="2" charset="-79"/>
                <a:cs typeface="Levenim MT" pitchFamily="2" charset="-79"/>
              </a:rPr>
              <a:t>Czech 			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itchFamily="2" charset="-79"/>
                <a:cs typeface="Levenim MT" pitchFamily="2" charset="-79"/>
              </a:rPr>
              <a:t>Japanese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1159C-4930-4CC2-ACE0-28ACEE21997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70764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219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1159C-4930-4CC2-ACE0-28ACEE21997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7729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1159C-4930-4CC2-ACE0-28ACEE21997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47028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01159C-4930-4CC2-ACE0-28ACEE21997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97729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7AC8-6B1E-D745-A5FE-D369B5D2A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7AC8-6B1E-D745-A5FE-D369B5D2A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7AC8-6B1E-D745-A5FE-D369B5D2A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7AC8-6B1E-D745-A5FE-D369B5D2A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7AC8-6B1E-D745-A5FE-D369B5D2A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7AC8-6B1E-D745-A5FE-D369B5D2A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7AC8-6B1E-D745-A5FE-D369B5D2A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7AC8-6B1E-D745-A5FE-D369B5D2A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7AC8-6B1E-D745-A5FE-D369B5D2A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7AC8-6B1E-D745-A5FE-D369B5D2A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7AC8-6B1E-D745-A5FE-D369B5D2A1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C7AC8-6B1E-D745-A5FE-D369B5D2A18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Developed by AIR logo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70711" y="6229350"/>
            <a:ext cx="1457325" cy="6286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arttest.com/templates/StartTest/esol/demo-launch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600200"/>
          </a:xfrm>
          <a:solidFill>
            <a:schemeClr val="bg1">
              <a:lumMod val="85000"/>
            </a:schemeClr>
          </a:solidFill>
          <a:ln w="19050"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663300"/>
                </a:solidFill>
              </a:rPr>
              <a:t>Education and Skills Online</a:t>
            </a:r>
            <a:br>
              <a:rPr lang="en-US" sz="3600" b="1" dirty="0" smtClean="0">
                <a:solidFill>
                  <a:srgbClr val="663300"/>
                </a:solidFill>
              </a:rPr>
            </a:br>
            <a:r>
              <a:rPr lang="en-US" sz="2800" dirty="0" smtClean="0">
                <a:solidFill>
                  <a:srgbClr val="663300"/>
                </a:solidFill>
              </a:rPr>
              <a:t>The Online Version of PIAAC</a:t>
            </a:r>
            <a:endParaRPr lang="en-US" sz="3600" dirty="0">
              <a:solidFill>
                <a:srgbClr val="6633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CD8E9-1693-45D6-9FD5-D63BDA356D9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76818" y="4907162"/>
            <a:ext cx="3030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Available 2015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854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275"/>
            <a:ext cx="7772400" cy="86360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57200" indent="-457200" algn="l"/>
            <a:r>
              <a:rPr lang="en-US" sz="3200" b="1" dirty="0">
                <a:solidFill>
                  <a:srgbClr val="663300"/>
                </a:solidFill>
                <a:latin typeface="Calibri" pitchFamily="34" charset="0"/>
              </a:rPr>
              <a:t>What </a:t>
            </a:r>
            <a:r>
              <a:rPr lang="en-US" sz="3200" b="1" dirty="0" smtClean="0">
                <a:solidFill>
                  <a:srgbClr val="663300"/>
                </a:solidFill>
                <a:latin typeface="Calibri" pitchFamily="34" charset="0"/>
              </a:rPr>
              <a:t>is Education &amp; Skills </a:t>
            </a:r>
            <a:r>
              <a:rPr lang="en-US" sz="3200" b="1" dirty="0">
                <a:solidFill>
                  <a:srgbClr val="663300"/>
                </a:solidFill>
                <a:latin typeface="Calibri" pitchFamily="34" charset="0"/>
              </a:rPr>
              <a:t>Online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94079003"/>
              </p:ext>
            </p:extLst>
          </p:nvPr>
        </p:nvGraphicFramePr>
        <p:xfrm>
          <a:off x="152400" y="1031875"/>
          <a:ext cx="9220200" cy="544512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2B57F1-B685-442E-AF28-85E8A6C2BA5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591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05800" cy="99060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663300"/>
                </a:solidFill>
                <a:latin typeface="Calibri" pitchFamily="34" charset="0"/>
                <a:ea typeface="Verdana" pitchFamily="34" charset="0"/>
                <a:cs typeface="Levenim MT" pitchFamily="2" charset="-79"/>
              </a:rPr>
              <a:t>Education </a:t>
            </a:r>
            <a:r>
              <a:rPr lang="en-US" sz="3200" b="1" dirty="0" smtClean="0">
                <a:solidFill>
                  <a:srgbClr val="663300"/>
                </a:solidFill>
                <a:latin typeface="Calibri" pitchFamily="34" charset="0"/>
                <a:ea typeface="Verdana" pitchFamily="34" charset="0"/>
                <a:cs typeface="Levenim MT" pitchFamily="2" charset="-79"/>
              </a:rPr>
              <a:t>&amp; </a:t>
            </a:r>
            <a:r>
              <a:rPr lang="en-US" sz="3200" b="1" dirty="0">
                <a:solidFill>
                  <a:srgbClr val="663300"/>
                </a:solidFill>
                <a:latin typeface="Calibri" pitchFamily="34" charset="0"/>
                <a:ea typeface="Verdana" pitchFamily="34" charset="0"/>
                <a:cs typeface="Levenim MT" pitchFamily="2" charset="-79"/>
              </a:rPr>
              <a:t>Skills </a:t>
            </a:r>
            <a:r>
              <a:rPr lang="en-US" sz="3200" b="1" dirty="0" smtClean="0">
                <a:solidFill>
                  <a:srgbClr val="663300"/>
                </a:solidFill>
                <a:latin typeface="Calibri" pitchFamily="34" charset="0"/>
                <a:ea typeface="Verdana" pitchFamily="34" charset="0"/>
                <a:cs typeface="Levenim MT" pitchFamily="2" charset="-79"/>
              </a:rPr>
              <a:t>Online components</a:t>
            </a:r>
            <a:endParaRPr lang="en-US" sz="3200" b="1" dirty="0">
              <a:solidFill>
                <a:srgbClr val="663300"/>
              </a:solidFill>
              <a:latin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8949528"/>
              </p:ext>
            </p:extLst>
          </p:nvPr>
        </p:nvGraphicFramePr>
        <p:xfrm>
          <a:off x="381000" y="1676400"/>
          <a:ext cx="83820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2B57F1-B685-442E-AF28-85E8A6C2BA5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289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7200" cy="91440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663300"/>
                </a:solidFill>
                <a:latin typeface="Calibri" pitchFamily="34" charset="0"/>
              </a:rPr>
              <a:t>Uses and benefits of </a:t>
            </a:r>
            <a:r>
              <a:rPr lang="en-US" sz="3200" b="1" dirty="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Levenim MT" pitchFamily="2" charset="-79"/>
              </a:rPr>
              <a:t>Education </a:t>
            </a:r>
            <a:r>
              <a:rPr lang="en-US" sz="3200" b="1" dirty="0" smtClean="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Levenim MT" pitchFamily="2" charset="-79"/>
              </a:rPr>
              <a:t>&amp; Skills </a:t>
            </a:r>
            <a:r>
              <a:rPr lang="en-US" sz="3200" b="1" dirty="0">
                <a:solidFill>
                  <a:srgbClr val="663300"/>
                </a:solidFill>
                <a:latin typeface="Calibri" pitchFamily="34" charset="0"/>
                <a:ea typeface="Calibri" pitchFamily="34" charset="0"/>
                <a:cs typeface="Levenim MT" pitchFamily="2" charset="-79"/>
              </a:rPr>
              <a:t>Online</a:t>
            </a:r>
            <a:endParaRPr lang="en-US" sz="3200" b="1" dirty="0">
              <a:solidFill>
                <a:srgbClr val="663300"/>
              </a:solidFill>
              <a:latin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35436292"/>
              </p:ext>
            </p:extLst>
          </p:nvPr>
        </p:nvGraphicFramePr>
        <p:xfrm>
          <a:off x="685800" y="1752600"/>
          <a:ext cx="7772400" cy="45593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2B57F1-B685-442E-AF28-85E8A6C2BA5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009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05800" cy="990600"/>
          </a:xfr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663300"/>
                </a:solidFill>
                <a:latin typeface="Calibri" pitchFamily="34" charset="0"/>
                <a:ea typeface="Verdana" pitchFamily="34" charset="0"/>
                <a:cs typeface="Levenim MT" pitchFamily="2" charset="-79"/>
              </a:rPr>
              <a:t>Education and Skills Online</a:t>
            </a:r>
            <a:endParaRPr lang="en-US" sz="3200" b="1" dirty="0">
              <a:solidFill>
                <a:srgbClr val="663300"/>
              </a:solidFill>
              <a:latin typeface="Calibri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28949528"/>
              </p:ext>
            </p:extLst>
          </p:nvPr>
        </p:nvGraphicFramePr>
        <p:xfrm>
          <a:off x="381000" y="1676400"/>
          <a:ext cx="8382000" cy="4800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2B57F1-B685-442E-AF28-85E8A6C2BA5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289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to Trial Version of ESO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http://www.starttest.com/templates/StartTest/esol/demo-launch.htm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7AC8-6B1E-D745-A5FE-D369B5D2A18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306</Words>
  <Application>Microsoft Macintosh PowerPoint</Application>
  <PresentationFormat>On-screen Show (4:3)</PresentationFormat>
  <Paragraphs>60</Paragraphs>
  <Slides>6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Education and Skills Online The Online Version of PIAAC</vt:lpstr>
      <vt:lpstr>What is Education &amp; Skills Online</vt:lpstr>
      <vt:lpstr>Education &amp; Skills Online components</vt:lpstr>
      <vt:lpstr>Uses and benefits of Education &amp; Skills Online</vt:lpstr>
      <vt:lpstr>Education and Skills Online</vt:lpstr>
      <vt:lpstr>Link to Trial Version of ESO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online assessment tool for providers (and others):  Education and Skills Online</dc:title>
  <dc:creator>Sondra  Stein</dc:creator>
  <cp:lastModifiedBy>Sondra  Stein</cp:lastModifiedBy>
  <cp:revision>4</cp:revision>
  <dcterms:created xsi:type="dcterms:W3CDTF">2014-12-01T15:10:40Z</dcterms:created>
  <dcterms:modified xsi:type="dcterms:W3CDTF">2014-12-01T15:16:54Z</dcterms:modified>
</cp:coreProperties>
</file>